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18.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45" r:id="rId4"/>
    <p:sldMasterId id="2147484028" r:id="rId5"/>
    <p:sldMasterId id="2147484037" r:id="rId6"/>
  </p:sldMasterIdLst>
  <p:notesMasterIdLst>
    <p:notesMasterId r:id="rId26"/>
  </p:notesMasterIdLst>
  <p:handoutMasterIdLst>
    <p:handoutMasterId r:id="rId27"/>
  </p:handoutMasterIdLst>
  <p:sldIdLst>
    <p:sldId id="2147375087" r:id="rId7"/>
    <p:sldId id="2147375161" r:id="rId8"/>
    <p:sldId id="2147483600" r:id="rId9"/>
    <p:sldId id="2147483576" r:id="rId10"/>
    <p:sldId id="2147483556" r:id="rId11"/>
    <p:sldId id="2147483551" r:id="rId12"/>
    <p:sldId id="2147483553" r:id="rId13"/>
    <p:sldId id="2147483547" r:id="rId14"/>
    <p:sldId id="2147483578" r:id="rId15"/>
    <p:sldId id="2147483579" r:id="rId16"/>
    <p:sldId id="2147483580" r:id="rId17"/>
    <p:sldId id="2147483581" r:id="rId18"/>
    <p:sldId id="2147483593" r:id="rId19"/>
    <p:sldId id="2147483610" r:id="rId20"/>
    <p:sldId id="2147483618" r:id="rId21"/>
    <p:sldId id="2147483599" r:id="rId22"/>
    <p:sldId id="2147483609" r:id="rId23"/>
    <p:sldId id="2147483617" r:id="rId24"/>
    <p:sldId id="2147375074" r:id="rId25"/>
  </p:sldIdLst>
  <p:sldSz cx="12192000" cy="6858000"/>
  <p:notesSz cx="7315200" cy="96012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832D1E8-966B-40A7-9F76-99AF5392D320}">
          <p14:sldIdLst>
            <p14:sldId id="2147375087"/>
            <p14:sldId id="2147375161"/>
            <p14:sldId id="2147483600"/>
            <p14:sldId id="2147483576"/>
            <p14:sldId id="2147483556"/>
            <p14:sldId id="2147483551"/>
            <p14:sldId id="2147483553"/>
            <p14:sldId id="2147483547"/>
            <p14:sldId id="2147483578"/>
            <p14:sldId id="2147483579"/>
            <p14:sldId id="2147483580"/>
            <p14:sldId id="2147483581"/>
            <p14:sldId id="2147483593"/>
            <p14:sldId id="2147483610"/>
            <p14:sldId id="2147483618"/>
            <p14:sldId id="2147483599"/>
            <p14:sldId id="2147483609"/>
            <p14:sldId id="2147483617"/>
            <p14:sldId id="214737507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1FDA12-CB95-8AB2-3A34-ED590100CE3D}" name="Tarampoulous, Zak" initials="ZT" userId="S::ztarampoulous@deloitte.gr::5bf4348a-a689-42bc-8ba4-4b8777ca0b82" providerId="AD"/>
  <p188:author id="{4457CB20-BB21-6405-E062-284180B1BB8C}" name="Tsomos, Petros" initials="TP" userId="S::ptsomos@deloitte.gr::7ec592a8-d06e-4f93-a613-541ba76a51c8" providerId="AD"/>
  <p188:author id="{6E713DFB-0B6B-4609-2CD4-8FFBA51EC5DD}" name="Nika, Eri" initials="NE" userId="S::enika@deloitte.gr::852946f1-52f7-40fc-a106-c1d0ce05986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 clrIdx="1"/>
  <p:cmAuthor id="3" name="Kalogiorgas, Panos" initials="KP" lastIdx="2" clrIdx="2">
    <p:extLst>
      <p:ext uri="{19B8F6BF-5375-455C-9EA6-DF929625EA0E}">
        <p15:presenceInfo xmlns:p15="http://schemas.microsoft.com/office/powerpoint/2012/main" userId="S::pkalogiorgas@deloitte.gr::129606d5-b73a-489f-8936-ca00624aa57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D7"/>
    <a:srgbClr val="009A44"/>
    <a:srgbClr val="F1F9F6"/>
    <a:srgbClr val="F7FCEE"/>
    <a:srgbClr val="BCEBFF"/>
    <a:srgbClr val="FFFFFF"/>
    <a:srgbClr val="D9D9D9"/>
    <a:srgbClr val="EDF7F3"/>
    <a:srgbClr val="E1F4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3B9DB4-4941-4B45-9702-BE0BFE8D161C}" v="2023" dt="2025-12-12T13:50:40.162"/>
    <p1510:client id="{90A3548D-3892-4B35-8F6A-9337D00C6B25}" v="169" dt="2025-12-12T14:38:25.213"/>
    <p1510:client id="{A138ADB0-EA5D-4E9E-A6AC-DE7347522436}" v="10" dt="2025-12-13T09:51:34.7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autoAdjust="0"/>
    <p:restoredTop sz="91363" autoAdjust="0"/>
  </p:normalViewPr>
  <p:slideViewPr>
    <p:cSldViewPr snapToGrid="0">
      <p:cViewPr>
        <p:scale>
          <a:sx n="67" d="100"/>
          <a:sy n="67" d="100"/>
        </p:scale>
        <p:origin x="844" y="6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a, Eri" userId="852946f1-52f7-40fc-a106-c1d0ce059860" providerId="ADAL" clId="{7A3B9DB4-4941-4B45-9702-BE0BFE8D161C}"/>
    <pc:docChg chg="undo redo custSel addSld delSld modSld modSection">
      <pc:chgData name="Nika, Eri" userId="852946f1-52f7-40fc-a106-c1d0ce059860" providerId="ADAL" clId="{7A3B9DB4-4941-4B45-9702-BE0BFE8D161C}" dt="2025-12-12T13:50:40.162" v="2016" actId="478"/>
      <pc:docMkLst>
        <pc:docMk/>
      </pc:docMkLst>
      <pc:sldChg chg="addSp delSp modSp mod">
        <pc:chgData name="Nika, Eri" userId="852946f1-52f7-40fc-a106-c1d0ce059860" providerId="ADAL" clId="{7A3B9DB4-4941-4B45-9702-BE0BFE8D161C}" dt="2025-12-12T13:17:03.284" v="1373" actId="113"/>
        <pc:sldMkLst>
          <pc:docMk/>
          <pc:sldMk cId="497712334" sldId="2147483547"/>
        </pc:sldMkLst>
        <pc:spChg chg="del mod">
          <ac:chgData name="Nika, Eri" userId="852946f1-52f7-40fc-a106-c1d0ce059860" providerId="ADAL" clId="{7A3B9DB4-4941-4B45-9702-BE0BFE8D161C}" dt="2025-12-12T13:14:13.969" v="1319" actId="478"/>
          <ac:spMkLst>
            <pc:docMk/>
            <pc:sldMk cId="497712334" sldId="2147483547"/>
            <ac:spMk id="4" creationId="{CA7D10C8-40DC-3AC2-DFDE-38AB09F5DAD7}"/>
          </ac:spMkLst>
        </pc:spChg>
        <pc:spChg chg="add mod">
          <ac:chgData name="Nika, Eri" userId="852946f1-52f7-40fc-a106-c1d0ce059860" providerId="ADAL" clId="{7A3B9DB4-4941-4B45-9702-BE0BFE8D161C}" dt="2025-12-12T13:14:47.767" v="1346" actId="113"/>
          <ac:spMkLst>
            <pc:docMk/>
            <pc:sldMk cId="497712334" sldId="2147483547"/>
            <ac:spMk id="5" creationId="{CDA9007C-87F0-14F2-727E-CD57AE053492}"/>
          </ac:spMkLst>
        </pc:spChg>
        <pc:spChg chg="add mod">
          <ac:chgData name="Nika, Eri" userId="852946f1-52f7-40fc-a106-c1d0ce059860" providerId="ADAL" clId="{7A3B9DB4-4941-4B45-9702-BE0BFE8D161C}" dt="2025-12-12T13:17:03.284" v="1373" actId="113"/>
          <ac:spMkLst>
            <pc:docMk/>
            <pc:sldMk cId="497712334" sldId="2147483547"/>
            <ac:spMk id="6" creationId="{787AA274-4E20-1FBD-42F6-F4DD97141DC4}"/>
          </ac:spMkLst>
        </pc:spChg>
        <pc:spChg chg="del mod">
          <ac:chgData name="Nika, Eri" userId="852946f1-52f7-40fc-a106-c1d0ce059860" providerId="ADAL" clId="{7A3B9DB4-4941-4B45-9702-BE0BFE8D161C}" dt="2025-12-12T13:16:49.439" v="1370" actId="478"/>
          <ac:spMkLst>
            <pc:docMk/>
            <pc:sldMk cId="497712334" sldId="2147483547"/>
            <ac:spMk id="7" creationId="{E9CC1A39-0141-3F8B-FC7D-3B9388490B21}"/>
          </ac:spMkLst>
        </pc:spChg>
        <pc:spChg chg="mod">
          <ac:chgData name="Nika, Eri" userId="852946f1-52f7-40fc-a106-c1d0ce059860" providerId="ADAL" clId="{7A3B9DB4-4941-4B45-9702-BE0BFE8D161C}" dt="2025-12-12T13:15:59.914" v="1366" actId="6549"/>
          <ac:spMkLst>
            <pc:docMk/>
            <pc:sldMk cId="497712334" sldId="2147483547"/>
            <ac:spMk id="8" creationId="{7FB53DA1-5542-6CCD-303F-C210ADA7BAA2}"/>
          </ac:spMkLst>
        </pc:spChg>
        <pc:spChg chg="mod">
          <ac:chgData name="Nika, Eri" userId="852946f1-52f7-40fc-a106-c1d0ce059860" providerId="ADAL" clId="{7A3B9DB4-4941-4B45-9702-BE0BFE8D161C}" dt="2025-12-12T13:16:41.430" v="1367" actId="20577"/>
          <ac:spMkLst>
            <pc:docMk/>
            <pc:sldMk cId="497712334" sldId="2147483547"/>
            <ac:spMk id="17" creationId="{47F48049-7E77-5A01-1FF6-ED21C2D837CC}"/>
          </ac:spMkLst>
        </pc:spChg>
        <pc:spChg chg="mod">
          <ac:chgData name="Nika, Eri" userId="852946f1-52f7-40fc-a106-c1d0ce059860" providerId="ADAL" clId="{7A3B9DB4-4941-4B45-9702-BE0BFE8D161C}" dt="2025-12-12T13:14:34.660" v="1328" actId="14100"/>
          <ac:spMkLst>
            <pc:docMk/>
            <pc:sldMk cId="497712334" sldId="2147483547"/>
            <ac:spMk id="27" creationId="{47045A08-7248-799B-1131-4C073753E246}"/>
          </ac:spMkLst>
        </pc:spChg>
      </pc:sldChg>
      <pc:sldChg chg="addSp delSp modSp mod">
        <pc:chgData name="Nika, Eri" userId="852946f1-52f7-40fc-a106-c1d0ce059860" providerId="ADAL" clId="{7A3B9DB4-4941-4B45-9702-BE0BFE8D161C}" dt="2025-12-12T12:52:25.757" v="786" actId="255"/>
        <pc:sldMkLst>
          <pc:docMk/>
          <pc:sldMk cId="944444637" sldId="2147483551"/>
        </pc:sldMkLst>
        <pc:spChg chg="del mod">
          <ac:chgData name="Nika, Eri" userId="852946f1-52f7-40fc-a106-c1d0ce059860" providerId="ADAL" clId="{7A3B9DB4-4941-4B45-9702-BE0BFE8D161C}" dt="2025-12-12T12:41:51.832" v="639" actId="478"/>
          <ac:spMkLst>
            <pc:docMk/>
            <pc:sldMk cId="944444637" sldId="2147483551"/>
            <ac:spMk id="5" creationId="{228A06AB-8B6A-4801-DB7A-434D4C4D7CE8}"/>
          </ac:spMkLst>
        </pc:spChg>
        <pc:spChg chg="del mod">
          <ac:chgData name="Nika, Eri" userId="852946f1-52f7-40fc-a106-c1d0ce059860" providerId="ADAL" clId="{7A3B9DB4-4941-4B45-9702-BE0BFE8D161C}" dt="2025-12-12T12:41:13.767" v="631" actId="478"/>
          <ac:spMkLst>
            <pc:docMk/>
            <pc:sldMk cId="944444637" sldId="2147483551"/>
            <ac:spMk id="6" creationId="{4E4CC280-3324-1E41-2A9A-A60D838F3E3B}"/>
          </ac:spMkLst>
        </pc:spChg>
        <pc:spChg chg="add mod">
          <ac:chgData name="Nika, Eri" userId="852946f1-52f7-40fc-a106-c1d0ce059860" providerId="ADAL" clId="{7A3B9DB4-4941-4B45-9702-BE0BFE8D161C}" dt="2025-12-12T12:41:24.972" v="634" actId="113"/>
          <ac:spMkLst>
            <pc:docMk/>
            <pc:sldMk cId="944444637" sldId="2147483551"/>
            <ac:spMk id="7" creationId="{DD08BAA3-E493-5809-7F32-172A45864F67}"/>
          </ac:spMkLst>
        </pc:spChg>
        <pc:spChg chg="add mod">
          <ac:chgData name="Nika, Eri" userId="852946f1-52f7-40fc-a106-c1d0ce059860" providerId="ADAL" clId="{7A3B9DB4-4941-4B45-9702-BE0BFE8D161C}" dt="2025-12-12T12:52:25.757" v="786" actId="255"/>
          <ac:spMkLst>
            <pc:docMk/>
            <pc:sldMk cId="944444637" sldId="2147483551"/>
            <ac:spMk id="8" creationId="{045C7141-BF1F-C0E6-6D72-E2CBA61BD8ED}"/>
          </ac:spMkLst>
        </pc:spChg>
        <pc:spChg chg="mod">
          <ac:chgData name="Nika, Eri" userId="852946f1-52f7-40fc-a106-c1d0ce059860" providerId="ADAL" clId="{7A3B9DB4-4941-4B45-9702-BE0BFE8D161C}" dt="2025-12-12T12:40:32.084" v="604" actId="1036"/>
          <ac:spMkLst>
            <pc:docMk/>
            <pc:sldMk cId="944444637" sldId="2147483551"/>
            <ac:spMk id="12" creationId="{4A7384B8-8E70-D769-528D-1B2E403687D5}"/>
          </ac:spMkLst>
        </pc:spChg>
        <pc:spChg chg="mod">
          <ac:chgData name="Nika, Eri" userId="852946f1-52f7-40fc-a106-c1d0ce059860" providerId="ADAL" clId="{7A3B9DB4-4941-4B45-9702-BE0BFE8D161C}" dt="2025-12-12T12:40:32.084" v="604" actId="1036"/>
          <ac:spMkLst>
            <pc:docMk/>
            <pc:sldMk cId="944444637" sldId="2147483551"/>
            <ac:spMk id="15" creationId="{7AC0D9FD-E1EA-E012-9115-2D2891A442BB}"/>
          </ac:spMkLst>
        </pc:spChg>
        <pc:spChg chg="mod">
          <ac:chgData name="Nika, Eri" userId="852946f1-52f7-40fc-a106-c1d0ce059860" providerId="ADAL" clId="{7A3B9DB4-4941-4B45-9702-BE0BFE8D161C}" dt="2025-12-12T12:41:02.378" v="627" actId="14100"/>
          <ac:spMkLst>
            <pc:docMk/>
            <pc:sldMk cId="944444637" sldId="2147483551"/>
            <ac:spMk id="17" creationId="{1A1FA1CB-4262-6C71-7B4E-A3327CCBBB23}"/>
          </ac:spMkLst>
        </pc:spChg>
        <pc:spChg chg="mod">
          <ac:chgData name="Nika, Eri" userId="852946f1-52f7-40fc-a106-c1d0ce059860" providerId="ADAL" clId="{7A3B9DB4-4941-4B45-9702-BE0BFE8D161C}" dt="2025-12-12T12:40:59.205" v="626" actId="14100"/>
          <ac:spMkLst>
            <pc:docMk/>
            <pc:sldMk cId="944444637" sldId="2147483551"/>
            <ac:spMk id="22" creationId="{BEF1D58D-FD55-A441-49C5-A4A87646356C}"/>
          </ac:spMkLst>
        </pc:spChg>
        <pc:picChg chg="mod">
          <ac:chgData name="Nika, Eri" userId="852946f1-52f7-40fc-a106-c1d0ce059860" providerId="ADAL" clId="{7A3B9DB4-4941-4B45-9702-BE0BFE8D161C}" dt="2025-12-12T12:40:32.084" v="604" actId="1036"/>
          <ac:picMkLst>
            <pc:docMk/>
            <pc:sldMk cId="944444637" sldId="2147483551"/>
            <ac:picMk id="13" creationId="{6D4500BE-7D33-27C2-04A0-E5D7216B526E}"/>
          </ac:picMkLst>
        </pc:picChg>
        <pc:picChg chg="mod">
          <ac:chgData name="Nika, Eri" userId="852946f1-52f7-40fc-a106-c1d0ce059860" providerId="ADAL" clId="{7A3B9DB4-4941-4B45-9702-BE0BFE8D161C}" dt="2025-12-12T12:40:32.084" v="604" actId="1036"/>
          <ac:picMkLst>
            <pc:docMk/>
            <pc:sldMk cId="944444637" sldId="2147483551"/>
            <ac:picMk id="14" creationId="{0B99AF44-255A-9B25-6396-64234EA15A7D}"/>
          </ac:picMkLst>
        </pc:picChg>
      </pc:sldChg>
      <pc:sldChg chg="addSp delSp modSp mod">
        <pc:chgData name="Nika, Eri" userId="852946f1-52f7-40fc-a106-c1d0ce059860" providerId="ADAL" clId="{7A3B9DB4-4941-4B45-9702-BE0BFE8D161C}" dt="2025-12-12T13:09:48.871" v="1288" actId="255"/>
        <pc:sldMkLst>
          <pc:docMk/>
          <pc:sldMk cId="66210922" sldId="2147483553"/>
        </pc:sldMkLst>
        <pc:spChg chg="add del mod">
          <ac:chgData name="Nika, Eri" userId="852946f1-52f7-40fc-a106-c1d0ce059860" providerId="ADAL" clId="{7A3B9DB4-4941-4B45-9702-BE0BFE8D161C}" dt="2025-12-12T12:52:17.933" v="784" actId="478"/>
          <ac:spMkLst>
            <pc:docMk/>
            <pc:sldMk cId="66210922" sldId="2147483553"/>
            <ac:spMk id="3" creationId="{206366C3-5E8D-665C-E52A-C9ABBAB6C031}"/>
          </ac:spMkLst>
        </pc:spChg>
        <pc:spChg chg="del">
          <ac:chgData name="Nika, Eri" userId="852946f1-52f7-40fc-a106-c1d0ce059860" providerId="ADAL" clId="{7A3B9DB4-4941-4B45-9702-BE0BFE8D161C}" dt="2025-12-12T12:52:04.624" v="774" actId="478"/>
          <ac:spMkLst>
            <pc:docMk/>
            <pc:sldMk cId="66210922" sldId="2147483553"/>
            <ac:spMk id="5" creationId="{8D60C825-6D6C-5763-1D53-120802DC911E}"/>
          </ac:spMkLst>
        </pc:spChg>
        <pc:spChg chg="mod">
          <ac:chgData name="Nika, Eri" userId="852946f1-52f7-40fc-a106-c1d0ce059860" providerId="ADAL" clId="{7A3B9DB4-4941-4B45-9702-BE0BFE8D161C}" dt="2025-12-12T12:52:08.689" v="775" actId="14100"/>
          <ac:spMkLst>
            <pc:docMk/>
            <pc:sldMk cId="66210922" sldId="2147483553"/>
            <ac:spMk id="6" creationId="{905D0EB5-BD35-C9BA-25A1-E8079FCFA7F6}"/>
          </ac:spMkLst>
        </pc:spChg>
        <pc:spChg chg="add mod">
          <ac:chgData name="Nika, Eri" userId="852946f1-52f7-40fc-a106-c1d0ce059860" providerId="ADAL" clId="{7A3B9DB4-4941-4B45-9702-BE0BFE8D161C}" dt="2025-12-12T13:09:48.871" v="1288" actId="255"/>
          <ac:spMkLst>
            <pc:docMk/>
            <pc:sldMk cId="66210922" sldId="2147483553"/>
            <ac:spMk id="8" creationId="{47E69AAE-ACA5-AB54-45CA-F220DAF07AE2}"/>
          </ac:spMkLst>
        </pc:spChg>
        <pc:spChg chg="mod">
          <ac:chgData name="Nika, Eri" userId="852946f1-52f7-40fc-a106-c1d0ce059860" providerId="ADAL" clId="{7A3B9DB4-4941-4B45-9702-BE0BFE8D161C}" dt="2025-12-12T12:52:08.689" v="775" actId="14100"/>
          <ac:spMkLst>
            <pc:docMk/>
            <pc:sldMk cId="66210922" sldId="2147483553"/>
            <ac:spMk id="31" creationId="{9AC96B4C-9301-A6A8-DF89-5F78D12F55A1}"/>
          </ac:spMkLst>
        </pc:spChg>
      </pc:sldChg>
      <pc:sldChg chg="modSp mod">
        <pc:chgData name="Nika, Eri" userId="852946f1-52f7-40fc-a106-c1d0ce059860" providerId="ADAL" clId="{7A3B9DB4-4941-4B45-9702-BE0BFE8D161C}" dt="2025-12-12T11:59:29.693" v="85" actId="14100"/>
        <pc:sldMkLst>
          <pc:docMk/>
          <pc:sldMk cId="1781589053" sldId="2147483556"/>
        </pc:sldMkLst>
        <pc:spChg chg="mod">
          <ac:chgData name="Nika, Eri" userId="852946f1-52f7-40fc-a106-c1d0ce059860" providerId="ADAL" clId="{7A3B9DB4-4941-4B45-9702-BE0BFE8D161C}" dt="2025-12-12T11:59:29.693" v="85" actId="14100"/>
          <ac:spMkLst>
            <pc:docMk/>
            <pc:sldMk cId="1781589053" sldId="2147483556"/>
            <ac:spMk id="7" creationId="{6822E10F-360E-08E1-5AEB-3015204A5D97}"/>
          </ac:spMkLst>
        </pc:spChg>
        <pc:spChg chg="mod">
          <ac:chgData name="Nika, Eri" userId="852946f1-52f7-40fc-a106-c1d0ce059860" providerId="ADAL" clId="{7A3B9DB4-4941-4B45-9702-BE0BFE8D161C}" dt="2025-12-12T11:56:51.493" v="24" actId="20577"/>
          <ac:spMkLst>
            <pc:docMk/>
            <pc:sldMk cId="1781589053" sldId="2147483556"/>
            <ac:spMk id="30" creationId="{6160EC7F-F69D-60CE-D736-AF67E8027697}"/>
          </ac:spMkLst>
        </pc:spChg>
        <pc:spChg chg="mod">
          <ac:chgData name="Nika, Eri" userId="852946f1-52f7-40fc-a106-c1d0ce059860" providerId="ADAL" clId="{7A3B9DB4-4941-4B45-9702-BE0BFE8D161C}" dt="2025-12-12T11:58:00.534" v="40" actId="6549"/>
          <ac:spMkLst>
            <pc:docMk/>
            <pc:sldMk cId="1781589053" sldId="2147483556"/>
            <ac:spMk id="31" creationId="{91378EE8-AB89-59E5-4582-D20195D7DAD5}"/>
          </ac:spMkLst>
        </pc:spChg>
      </pc:sldChg>
      <pc:sldChg chg="delSp modSp mod">
        <pc:chgData name="Nika, Eri" userId="852946f1-52f7-40fc-a106-c1d0ce059860" providerId="ADAL" clId="{7A3B9DB4-4941-4B45-9702-BE0BFE8D161C}" dt="2025-12-12T12:27:16.755" v="510" actId="478"/>
        <pc:sldMkLst>
          <pc:docMk/>
          <pc:sldMk cId="1895301494" sldId="2147483578"/>
        </pc:sldMkLst>
        <pc:spChg chg="del mod">
          <ac:chgData name="Nika, Eri" userId="852946f1-52f7-40fc-a106-c1d0ce059860" providerId="ADAL" clId="{7A3B9DB4-4941-4B45-9702-BE0BFE8D161C}" dt="2025-12-12T12:27:16.755" v="510" actId="478"/>
          <ac:spMkLst>
            <pc:docMk/>
            <pc:sldMk cId="1895301494" sldId="2147483578"/>
            <ac:spMk id="2" creationId="{9DBBD6F6-06D7-0DA7-D7FD-12DA63D651C6}"/>
          </ac:spMkLst>
        </pc:spChg>
        <pc:spChg chg="mod">
          <ac:chgData name="Nika, Eri" userId="852946f1-52f7-40fc-a106-c1d0ce059860" providerId="ADAL" clId="{7A3B9DB4-4941-4B45-9702-BE0BFE8D161C}" dt="2025-12-12T12:25:28.789" v="346" actId="1035"/>
          <ac:spMkLst>
            <pc:docMk/>
            <pc:sldMk cId="1895301494" sldId="2147483578"/>
            <ac:spMk id="5" creationId="{E5107EC1-A898-5191-B2E8-9166C6B139AA}"/>
          </ac:spMkLst>
        </pc:spChg>
        <pc:spChg chg="del">
          <ac:chgData name="Nika, Eri" userId="852946f1-52f7-40fc-a106-c1d0ce059860" providerId="ADAL" clId="{7A3B9DB4-4941-4B45-9702-BE0BFE8D161C}" dt="2025-12-12T12:26:11.443" v="432" actId="478"/>
          <ac:spMkLst>
            <pc:docMk/>
            <pc:sldMk cId="1895301494" sldId="2147483578"/>
            <ac:spMk id="14" creationId="{F32CCAA6-ED65-DEFC-A9DA-6BEFCA3B48F2}"/>
          </ac:spMkLst>
        </pc:spChg>
        <pc:spChg chg="mod">
          <ac:chgData name="Nika, Eri" userId="852946f1-52f7-40fc-a106-c1d0ce059860" providerId="ADAL" clId="{7A3B9DB4-4941-4B45-9702-BE0BFE8D161C}" dt="2025-12-12T12:27:06.385" v="508" actId="1035"/>
          <ac:spMkLst>
            <pc:docMk/>
            <pc:sldMk cId="1895301494" sldId="2147483578"/>
            <ac:spMk id="16" creationId="{113F7877-81D3-B1B3-0A4A-28C46C032984}"/>
          </ac:spMkLst>
        </pc:spChg>
        <pc:spChg chg="mod">
          <ac:chgData name="Nika, Eri" userId="852946f1-52f7-40fc-a106-c1d0ce059860" providerId="ADAL" clId="{7A3B9DB4-4941-4B45-9702-BE0BFE8D161C}" dt="2025-12-12T12:27:06.385" v="508" actId="1035"/>
          <ac:spMkLst>
            <pc:docMk/>
            <pc:sldMk cId="1895301494" sldId="2147483578"/>
            <ac:spMk id="21" creationId="{D95771C7-136C-6719-2580-8A41E376945B}"/>
          </ac:spMkLst>
        </pc:spChg>
        <pc:spChg chg="mod">
          <ac:chgData name="Nika, Eri" userId="852946f1-52f7-40fc-a106-c1d0ce059860" providerId="ADAL" clId="{7A3B9DB4-4941-4B45-9702-BE0BFE8D161C}" dt="2025-12-12T12:25:33.076" v="355" actId="1036"/>
          <ac:spMkLst>
            <pc:docMk/>
            <pc:sldMk cId="1895301494" sldId="2147483578"/>
            <ac:spMk id="44" creationId="{1F4FB4EC-B40C-8DDF-75DD-C3B6F9367785}"/>
          </ac:spMkLst>
        </pc:spChg>
        <pc:spChg chg="mod">
          <ac:chgData name="Nika, Eri" userId="852946f1-52f7-40fc-a106-c1d0ce059860" providerId="ADAL" clId="{7A3B9DB4-4941-4B45-9702-BE0BFE8D161C}" dt="2025-12-12T12:25:33.076" v="355" actId="1036"/>
          <ac:spMkLst>
            <pc:docMk/>
            <pc:sldMk cId="1895301494" sldId="2147483578"/>
            <ac:spMk id="45" creationId="{CE33B863-E46B-818E-EA7D-EE823661403C}"/>
          </ac:spMkLst>
        </pc:spChg>
        <pc:spChg chg="del">
          <ac:chgData name="Nika, Eri" userId="852946f1-52f7-40fc-a106-c1d0ce059860" providerId="ADAL" clId="{7A3B9DB4-4941-4B45-9702-BE0BFE8D161C}" dt="2025-12-12T12:25:20.768" v="336" actId="478"/>
          <ac:spMkLst>
            <pc:docMk/>
            <pc:sldMk cId="1895301494" sldId="2147483578"/>
            <ac:spMk id="46" creationId="{0A576DB4-30C1-2254-C5AE-79DF032B0338}"/>
          </ac:spMkLst>
        </pc:spChg>
        <pc:spChg chg="del">
          <ac:chgData name="Nika, Eri" userId="852946f1-52f7-40fc-a106-c1d0ce059860" providerId="ADAL" clId="{7A3B9DB4-4941-4B45-9702-BE0BFE8D161C}" dt="2025-12-12T12:25:22.407" v="337" actId="478"/>
          <ac:spMkLst>
            <pc:docMk/>
            <pc:sldMk cId="1895301494" sldId="2147483578"/>
            <ac:spMk id="47" creationId="{F105CEAF-401F-96CF-BDA3-B1B2222D3DCE}"/>
          </ac:spMkLst>
        </pc:spChg>
        <pc:spChg chg="mod">
          <ac:chgData name="Nika, Eri" userId="852946f1-52f7-40fc-a106-c1d0ce059860" providerId="ADAL" clId="{7A3B9DB4-4941-4B45-9702-BE0BFE8D161C}" dt="2025-12-12T12:27:09.525" v="509" actId="20577"/>
          <ac:spMkLst>
            <pc:docMk/>
            <pc:sldMk cId="1895301494" sldId="2147483578"/>
            <ac:spMk id="55" creationId="{D9819DB6-0F24-1886-C903-DCBE5E1355DA}"/>
          </ac:spMkLst>
        </pc:spChg>
        <pc:spChg chg="del">
          <ac:chgData name="Nika, Eri" userId="852946f1-52f7-40fc-a106-c1d0ce059860" providerId="ADAL" clId="{7A3B9DB4-4941-4B45-9702-BE0BFE8D161C}" dt="2025-12-12T12:26:11.443" v="432" actId="478"/>
          <ac:spMkLst>
            <pc:docMk/>
            <pc:sldMk cId="1895301494" sldId="2147483578"/>
            <ac:spMk id="59" creationId="{74C0AB6D-C8CD-58BF-6700-CBD0D790AAE5}"/>
          </ac:spMkLst>
        </pc:spChg>
        <pc:cxnChg chg="mod">
          <ac:chgData name="Nika, Eri" userId="852946f1-52f7-40fc-a106-c1d0ce059860" providerId="ADAL" clId="{7A3B9DB4-4941-4B45-9702-BE0BFE8D161C}" dt="2025-12-12T12:27:06.385" v="508" actId="1035"/>
          <ac:cxnSpMkLst>
            <pc:docMk/>
            <pc:sldMk cId="1895301494" sldId="2147483578"/>
            <ac:cxnSpMk id="22" creationId="{2FDBB999-2367-1992-613F-9FD26FFD632F}"/>
          </ac:cxnSpMkLst>
        </pc:cxnChg>
        <pc:cxnChg chg="mod">
          <ac:chgData name="Nika, Eri" userId="852946f1-52f7-40fc-a106-c1d0ce059860" providerId="ADAL" clId="{7A3B9DB4-4941-4B45-9702-BE0BFE8D161C}" dt="2025-12-12T12:27:06.385" v="508" actId="1035"/>
          <ac:cxnSpMkLst>
            <pc:docMk/>
            <pc:sldMk cId="1895301494" sldId="2147483578"/>
            <ac:cxnSpMk id="23" creationId="{CD2D46A6-97A2-9FFF-7B2F-27241F8185F6}"/>
          </ac:cxnSpMkLst>
        </pc:cxnChg>
        <pc:cxnChg chg="mod">
          <ac:chgData name="Nika, Eri" userId="852946f1-52f7-40fc-a106-c1d0ce059860" providerId="ADAL" clId="{7A3B9DB4-4941-4B45-9702-BE0BFE8D161C}" dt="2025-12-12T12:25:33.076" v="355" actId="1036"/>
          <ac:cxnSpMkLst>
            <pc:docMk/>
            <pc:sldMk cId="1895301494" sldId="2147483578"/>
            <ac:cxnSpMk id="49" creationId="{902958A2-58D8-16AE-BE25-40996C7F7522}"/>
          </ac:cxnSpMkLst>
        </pc:cxnChg>
        <pc:cxnChg chg="del">
          <ac:chgData name="Nika, Eri" userId="852946f1-52f7-40fc-a106-c1d0ce059860" providerId="ADAL" clId="{7A3B9DB4-4941-4B45-9702-BE0BFE8D161C}" dt="2025-12-12T12:25:25.387" v="338" actId="478"/>
          <ac:cxnSpMkLst>
            <pc:docMk/>
            <pc:sldMk cId="1895301494" sldId="2147483578"/>
            <ac:cxnSpMk id="50" creationId="{7618123F-344C-DD1F-61DD-6EDC3A3DAF61}"/>
          </ac:cxnSpMkLst>
        </pc:cxnChg>
        <pc:cxnChg chg="mod">
          <ac:chgData name="Nika, Eri" userId="852946f1-52f7-40fc-a106-c1d0ce059860" providerId="ADAL" clId="{7A3B9DB4-4941-4B45-9702-BE0BFE8D161C}" dt="2025-12-12T12:25:33.076" v="355" actId="1036"/>
          <ac:cxnSpMkLst>
            <pc:docMk/>
            <pc:sldMk cId="1895301494" sldId="2147483578"/>
            <ac:cxnSpMk id="52" creationId="{C7CA261E-942F-D0D7-4FC0-D24A9874F82D}"/>
          </ac:cxnSpMkLst>
        </pc:cxnChg>
        <pc:cxnChg chg="del">
          <ac:chgData name="Nika, Eri" userId="852946f1-52f7-40fc-a106-c1d0ce059860" providerId="ADAL" clId="{7A3B9DB4-4941-4B45-9702-BE0BFE8D161C}" dt="2025-12-12T12:25:25.387" v="338" actId="478"/>
          <ac:cxnSpMkLst>
            <pc:docMk/>
            <pc:sldMk cId="1895301494" sldId="2147483578"/>
            <ac:cxnSpMk id="53" creationId="{51365468-2AC2-E187-4DEA-C54776AC56BF}"/>
          </ac:cxnSpMkLst>
        </pc:cxnChg>
        <pc:cxnChg chg="mod">
          <ac:chgData name="Nika, Eri" userId="852946f1-52f7-40fc-a106-c1d0ce059860" providerId="ADAL" clId="{7A3B9DB4-4941-4B45-9702-BE0BFE8D161C}" dt="2025-12-12T12:25:28.789" v="346" actId="1035"/>
          <ac:cxnSpMkLst>
            <pc:docMk/>
            <pc:sldMk cId="1895301494" sldId="2147483578"/>
            <ac:cxnSpMk id="56" creationId="{2F24EEA3-7B28-2188-D52D-7E11D631C1E7}"/>
          </ac:cxnSpMkLst>
        </pc:cxnChg>
        <pc:cxnChg chg="mod">
          <ac:chgData name="Nika, Eri" userId="852946f1-52f7-40fc-a106-c1d0ce059860" providerId="ADAL" clId="{7A3B9DB4-4941-4B45-9702-BE0BFE8D161C}" dt="2025-12-12T12:25:28.789" v="346" actId="1035"/>
          <ac:cxnSpMkLst>
            <pc:docMk/>
            <pc:sldMk cId="1895301494" sldId="2147483578"/>
            <ac:cxnSpMk id="57" creationId="{291E674D-A080-4062-8FE5-54F72F3AAA9F}"/>
          </ac:cxnSpMkLst>
        </pc:cxnChg>
        <pc:cxnChg chg="del">
          <ac:chgData name="Nika, Eri" userId="852946f1-52f7-40fc-a106-c1d0ce059860" providerId="ADAL" clId="{7A3B9DB4-4941-4B45-9702-BE0BFE8D161C}" dt="2025-12-12T12:26:11.443" v="432" actId="478"/>
          <ac:cxnSpMkLst>
            <pc:docMk/>
            <pc:sldMk cId="1895301494" sldId="2147483578"/>
            <ac:cxnSpMk id="60" creationId="{759774B0-377A-8A7D-4C01-75CEA9F6CDF6}"/>
          </ac:cxnSpMkLst>
        </pc:cxnChg>
        <pc:cxnChg chg="del">
          <ac:chgData name="Nika, Eri" userId="852946f1-52f7-40fc-a106-c1d0ce059860" providerId="ADAL" clId="{7A3B9DB4-4941-4B45-9702-BE0BFE8D161C}" dt="2025-12-12T12:26:11.443" v="432" actId="478"/>
          <ac:cxnSpMkLst>
            <pc:docMk/>
            <pc:sldMk cId="1895301494" sldId="2147483578"/>
            <ac:cxnSpMk id="61" creationId="{668F80A5-DDBD-C89B-2E08-2B5334601190}"/>
          </ac:cxnSpMkLst>
        </pc:cxnChg>
      </pc:sldChg>
      <pc:sldChg chg="delSp modSp mod">
        <pc:chgData name="Nika, Eri" userId="852946f1-52f7-40fc-a106-c1d0ce059860" providerId="ADAL" clId="{7A3B9DB4-4941-4B45-9702-BE0BFE8D161C}" dt="2025-12-12T13:50:34.952" v="2015" actId="404"/>
        <pc:sldMkLst>
          <pc:docMk/>
          <pc:sldMk cId="412914981" sldId="2147483579"/>
        </pc:sldMkLst>
        <pc:spChg chg="del">
          <ac:chgData name="Nika, Eri" userId="852946f1-52f7-40fc-a106-c1d0ce059860" providerId="ADAL" clId="{7A3B9DB4-4941-4B45-9702-BE0BFE8D161C}" dt="2025-12-12T12:50:21.234" v="726" actId="478"/>
          <ac:spMkLst>
            <pc:docMk/>
            <pc:sldMk cId="412914981" sldId="2147483579"/>
            <ac:spMk id="3" creationId="{56C59564-1636-825B-191E-80003FF776D0}"/>
          </ac:spMkLst>
        </pc:spChg>
        <pc:spChg chg="mod">
          <ac:chgData name="Nika, Eri" userId="852946f1-52f7-40fc-a106-c1d0ce059860" providerId="ADAL" clId="{7A3B9DB4-4941-4B45-9702-BE0BFE8D161C}" dt="2025-12-12T13:50:34.952" v="2015" actId="404"/>
          <ac:spMkLst>
            <pc:docMk/>
            <pc:sldMk cId="412914981" sldId="2147483579"/>
            <ac:spMk id="5" creationId="{CE8D926B-CD65-7534-6AC6-3009298226BA}"/>
          </ac:spMkLst>
        </pc:spChg>
        <pc:spChg chg="mod">
          <ac:chgData name="Nika, Eri" userId="852946f1-52f7-40fc-a106-c1d0ce059860" providerId="ADAL" clId="{7A3B9DB4-4941-4B45-9702-BE0BFE8D161C}" dt="2025-12-12T13:50:34.952" v="2015" actId="404"/>
          <ac:spMkLst>
            <pc:docMk/>
            <pc:sldMk cId="412914981" sldId="2147483579"/>
            <ac:spMk id="16" creationId="{4B60C9AF-7AED-F318-9539-D89A66C14611}"/>
          </ac:spMkLst>
        </pc:spChg>
        <pc:spChg chg="mod">
          <ac:chgData name="Nika, Eri" userId="852946f1-52f7-40fc-a106-c1d0ce059860" providerId="ADAL" clId="{7A3B9DB4-4941-4B45-9702-BE0BFE8D161C}" dt="2025-12-12T13:50:34.952" v="2015" actId="404"/>
          <ac:spMkLst>
            <pc:docMk/>
            <pc:sldMk cId="412914981" sldId="2147483579"/>
            <ac:spMk id="18" creationId="{313123F3-1DCC-C2CD-0A5A-EF603C64986B}"/>
          </ac:spMkLst>
        </pc:spChg>
      </pc:sldChg>
      <pc:sldChg chg="delSp modSp mod">
        <pc:chgData name="Nika, Eri" userId="852946f1-52f7-40fc-a106-c1d0ce059860" providerId="ADAL" clId="{7A3B9DB4-4941-4B45-9702-BE0BFE8D161C}" dt="2025-12-12T13:50:40.162" v="2016" actId="478"/>
        <pc:sldMkLst>
          <pc:docMk/>
          <pc:sldMk cId="2251611135" sldId="2147483580"/>
        </pc:sldMkLst>
        <pc:spChg chg="del mod">
          <ac:chgData name="Nika, Eri" userId="852946f1-52f7-40fc-a106-c1d0ce059860" providerId="ADAL" clId="{7A3B9DB4-4941-4B45-9702-BE0BFE8D161C}" dt="2025-12-12T13:08:33.256" v="1231" actId="478"/>
          <ac:spMkLst>
            <pc:docMk/>
            <pc:sldMk cId="2251611135" sldId="2147483580"/>
            <ac:spMk id="2" creationId="{A5663B08-53A9-748D-F54A-0FC0C93479A7}"/>
          </ac:spMkLst>
        </pc:spChg>
        <pc:spChg chg="mod">
          <ac:chgData name="Nika, Eri" userId="852946f1-52f7-40fc-a106-c1d0ce059860" providerId="ADAL" clId="{7A3B9DB4-4941-4B45-9702-BE0BFE8D161C}" dt="2025-12-12T13:00:14.634" v="1003" actId="1035"/>
          <ac:spMkLst>
            <pc:docMk/>
            <pc:sldMk cId="2251611135" sldId="2147483580"/>
            <ac:spMk id="5" creationId="{F53DA2F3-5D7E-6BAD-A481-B2DE39290219}"/>
          </ac:spMkLst>
        </pc:spChg>
        <pc:spChg chg="del mod">
          <ac:chgData name="Nika, Eri" userId="852946f1-52f7-40fc-a106-c1d0ce059860" providerId="ADAL" clId="{7A3B9DB4-4941-4B45-9702-BE0BFE8D161C}" dt="2025-12-12T13:50:40.162" v="2016" actId="478"/>
          <ac:spMkLst>
            <pc:docMk/>
            <pc:sldMk cId="2251611135" sldId="2147483580"/>
            <ac:spMk id="8" creationId="{DA9D4B3B-F469-6A29-A703-7A8862D3C193}"/>
          </ac:spMkLst>
        </pc:spChg>
        <pc:spChg chg="mod">
          <ac:chgData name="Nika, Eri" userId="852946f1-52f7-40fc-a106-c1d0ce059860" providerId="ADAL" clId="{7A3B9DB4-4941-4B45-9702-BE0BFE8D161C}" dt="2025-12-12T13:00:29.272" v="1043" actId="1035"/>
          <ac:spMkLst>
            <pc:docMk/>
            <pc:sldMk cId="2251611135" sldId="2147483580"/>
            <ac:spMk id="31" creationId="{7E90FBE3-78E3-F272-4E63-8BFA56A2CED7}"/>
          </ac:spMkLst>
        </pc:spChg>
        <pc:spChg chg="mod">
          <ac:chgData name="Nika, Eri" userId="852946f1-52f7-40fc-a106-c1d0ce059860" providerId="ADAL" clId="{7A3B9DB4-4941-4B45-9702-BE0BFE8D161C}" dt="2025-12-12T13:00:29.272" v="1043" actId="1035"/>
          <ac:spMkLst>
            <pc:docMk/>
            <pc:sldMk cId="2251611135" sldId="2147483580"/>
            <ac:spMk id="32" creationId="{06F76F5B-CC76-7C2C-3803-22325D17D6AF}"/>
          </ac:spMkLst>
        </pc:spChg>
        <pc:spChg chg="mod">
          <ac:chgData name="Nika, Eri" userId="852946f1-52f7-40fc-a106-c1d0ce059860" providerId="ADAL" clId="{7A3B9DB4-4941-4B45-9702-BE0BFE8D161C}" dt="2025-12-12T13:00:23.551" v="1034" actId="1036"/>
          <ac:spMkLst>
            <pc:docMk/>
            <pc:sldMk cId="2251611135" sldId="2147483580"/>
            <ac:spMk id="33" creationId="{ABB04ABB-A9D6-66F3-62EF-BE4B9F8CF415}"/>
          </ac:spMkLst>
        </pc:spChg>
        <pc:spChg chg="mod">
          <ac:chgData name="Nika, Eri" userId="852946f1-52f7-40fc-a106-c1d0ce059860" providerId="ADAL" clId="{7A3B9DB4-4941-4B45-9702-BE0BFE8D161C}" dt="2025-12-12T13:07:55.022" v="1230" actId="113"/>
          <ac:spMkLst>
            <pc:docMk/>
            <pc:sldMk cId="2251611135" sldId="2147483580"/>
            <ac:spMk id="34" creationId="{3FAE96AA-EBB0-B6AE-CC15-DED14C4D7DAF}"/>
          </ac:spMkLst>
        </pc:spChg>
        <pc:spChg chg="mod">
          <ac:chgData name="Nika, Eri" userId="852946f1-52f7-40fc-a106-c1d0ce059860" providerId="ADAL" clId="{7A3B9DB4-4941-4B45-9702-BE0BFE8D161C}" dt="2025-12-12T13:00:14.634" v="1003" actId="1035"/>
          <ac:spMkLst>
            <pc:docMk/>
            <pc:sldMk cId="2251611135" sldId="2147483580"/>
            <ac:spMk id="47" creationId="{FE3B2AEF-1A01-58A3-5366-12D89F161B27}"/>
          </ac:spMkLst>
        </pc:spChg>
        <pc:spChg chg="del mod">
          <ac:chgData name="Nika, Eri" userId="852946f1-52f7-40fc-a106-c1d0ce059860" providerId="ADAL" clId="{7A3B9DB4-4941-4B45-9702-BE0BFE8D161C}" dt="2025-12-12T13:50:40.162" v="2016" actId="478"/>
          <ac:spMkLst>
            <pc:docMk/>
            <pc:sldMk cId="2251611135" sldId="2147483580"/>
            <ac:spMk id="50" creationId="{2B76ABC1-30AA-0F67-2E28-431B3A07DD48}"/>
          </ac:spMkLst>
        </pc:spChg>
        <pc:cxnChg chg="mod">
          <ac:chgData name="Nika, Eri" userId="852946f1-52f7-40fc-a106-c1d0ce059860" providerId="ADAL" clId="{7A3B9DB4-4941-4B45-9702-BE0BFE8D161C}" dt="2025-12-12T13:00:29.272" v="1043" actId="1035"/>
          <ac:cxnSpMkLst>
            <pc:docMk/>
            <pc:sldMk cId="2251611135" sldId="2147483580"/>
            <ac:cxnSpMk id="37" creationId="{A5FA5040-73A9-54C1-D67C-5CDCA1819D4D}"/>
          </ac:cxnSpMkLst>
        </pc:cxnChg>
        <pc:cxnChg chg="mod">
          <ac:chgData name="Nika, Eri" userId="852946f1-52f7-40fc-a106-c1d0ce059860" providerId="ADAL" clId="{7A3B9DB4-4941-4B45-9702-BE0BFE8D161C}" dt="2025-12-12T13:00:23.551" v="1034" actId="1036"/>
          <ac:cxnSpMkLst>
            <pc:docMk/>
            <pc:sldMk cId="2251611135" sldId="2147483580"/>
            <ac:cxnSpMk id="38" creationId="{8703CB82-73E3-01AB-8AB4-70C8AD4BFF80}"/>
          </ac:cxnSpMkLst>
        </pc:cxnChg>
        <pc:cxnChg chg="mod">
          <ac:chgData name="Nika, Eri" userId="852946f1-52f7-40fc-a106-c1d0ce059860" providerId="ADAL" clId="{7A3B9DB4-4941-4B45-9702-BE0BFE8D161C}" dt="2025-12-12T13:00:29.272" v="1043" actId="1035"/>
          <ac:cxnSpMkLst>
            <pc:docMk/>
            <pc:sldMk cId="2251611135" sldId="2147483580"/>
            <ac:cxnSpMk id="44" creationId="{22E06219-6D59-223B-4CDC-8887583DD717}"/>
          </ac:cxnSpMkLst>
        </pc:cxnChg>
        <pc:cxnChg chg="mod">
          <ac:chgData name="Nika, Eri" userId="852946f1-52f7-40fc-a106-c1d0ce059860" providerId="ADAL" clId="{7A3B9DB4-4941-4B45-9702-BE0BFE8D161C}" dt="2025-12-12T13:00:23.551" v="1034" actId="1036"/>
          <ac:cxnSpMkLst>
            <pc:docMk/>
            <pc:sldMk cId="2251611135" sldId="2147483580"/>
            <ac:cxnSpMk id="45" creationId="{EEEAE0E9-F24A-5189-D844-42A1E738614E}"/>
          </ac:cxnSpMkLst>
        </pc:cxnChg>
        <pc:cxnChg chg="mod">
          <ac:chgData name="Nika, Eri" userId="852946f1-52f7-40fc-a106-c1d0ce059860" providerId="ADAL" clId="{7A3B9DB4-4941-4B45-9702-BE0BFE8D161C}" dt="2025-12-12T13:00:14.634" v="1003" actId="1035"/>
          <ac:cxnSpMkLst>
            <pc:docMk/>
            <pc:sldMk cId="2251611135" sldId="2147483580"/>
            <ac:cxnSpMk id="48" creationId="{C1D55F38-6F97-D74F-CF40-01E1C99909AF}"/>
          </ac:cxnSpMkLst>
        </pc:cxnChg>
        <pc:cxnChg chg="mod">
          <ac:chgData name="Nika, Eri" userId="852946f1-52f7-40fc-a106-c1d0ce059860" providerId="ADAL" clId="{7A3B9DB4-4941-4B45-9702-BE0BFE8D161C}" dt="2025-12-12T13:00:14.634" v="1003" actId="1035"/>
          <ac:cxnSpMkLst>
            <pc:docMk/>
            <pc:sldMk cId="2251611135" sldId="2147483580"/>
            <ac:cxnSpMk id="49" creationId="{2E7CEE44-3809-00A2-8499-21F815CC8453}"/>
          </ac:cxnSpMkLst>
        </pc:cxnChg>
        <pc:cxnChg chg="del mod">
          <ac:chgData name="Nika, Eri" userId="852946f1-52f7-40fc-a106-c1d0ce059860" providerId="ADAL" clId="{7A3B9DB4-4941-4B45-9702-BE0BFE8D161C}" dt="2025-12-12T13:50:40.162" v="2016" actId="478"/>
          <ac:cxnSpMkLst>
            <pc:docMk/>
            <pc:sldMk cId="2251611135" sldId="2147483580"/>
            <ac:cxnSpMk id="51" creationId="{77463F9C-68BE-2B20-D89B-FE51FC86D8EA}"/>
          </ac:cxnSpMkLst>
        </pc:cxnChg>
        <pc:cxnChg chg="del mod">
          <ac:chgData name="Nika, Eri" userId="852946f1-52f7-40fc-a106-c1d0ce059860" providerId="ADAL" clId="{7A3B9DB4-4941-4B45-9702-BE0BFE8D161C}" dt="2025-12-12T13:50:40.162" v="2016" actId="478"/>
          <ac:cxnSpMkLst>
            <pc:docMk/>
            <pc:sldMk cId="2251611135" sldId="2147483580"/>
            <ac:cxnSpMk id="52" creationId="{AF8A5F11-C3A0-F43F-981B-069E4555FC90}"/>
          </ac:cxnSpMkLst>
        </pc:cxnChg>
      </pc:sldChg>
      <pc:sldChg chg="modSp mod">
        <pc:chgData name="Nika, Eri" userId="852946f1-52f7-40fc-a106-c1d0ce059860" providerId="ADAL" clId="{7A3B9DB4-4941-4B45-9702-BE0BFE8D161C}" dt="2025-12-12T13:22:06.441" v="1518" actId="1035"/>
        <pc:sldMkLst>
          <pc:docMk/>
          <pc:sldMk cId="1412304203" sldId="2147483581"/>
        </pc:sldMkLst>
        <pc:spChg chg="mod">
          <ac:chgData name="Nika, Eri" userId="852946f1-52f7-40fc-a106-c1d0ce059860" providerId="ADAL" clId="{7A3B9DB4-4941-4B45-9702-BE0BFE8D161C}" dt="2025-12-12T13:17:42.606" v="1381" actId="1035"/>
          <ac:spMkLst>
            <pc:docMk/>
            <pc:sldMk cId="1412304203" sldId="2147483581"/>
            <ac:spMk id="3" creationId="{D2BFA8AB-4302-4815-BCC6-657F80310F09}"/>
          </ac:spMkLst>
        </pc:spChg>
        <pc:spChg chg="mod">
          <ac:chgData name="Nika, Eri" userId="852946f1-52f7-40fc-a106-c1d0ce059860" providerId="ADAL" clId="{7A3B9DB4-4941-4B45-9702-BE0BFE8D161C}" dt="2025-12-12T13:22:06.441" v="1518" actId="1035"/>
          <ac:spMkLst>
            <pc:docMk/>
            <pc:sldMk cId="1412304203" sldId="2147483581"/>
            <ac:spMk id="4" creationId="{289889CE-61B2-FF17-31CB-5205C4ADE789}"/>
          </ac:spMkLst>
        </pc:spChg>
        <pc:spChg chg="mod">
          <ac:chgData name="Nika, Eri" userId="852946f1-52f7-40fc-a106-c1d0ce059860" providerId="ADAL" clId="{7A3B9DB4-4941-4B45-9702-BE0BFE8D161C}" dt="2025-12-12T13:22:06.441" v="1518" actId="1035"/>
          <ac:spMkLst>
            <pc:docMk/>
            <pc:sldMk cId="1412304203" sldId="2147483581"/>
            <ac:spMk id="5" creationId="{747A3082-7641-5E8C-8E6C-12E5D60D81D6}"/>
          </ac:spMkLst>
        </pc:spChg>
        <pc:spChg chg="mod">
          <ac:chgData name="Nika, Eri" userId="852946f1-52f7-40fc-a106-c1d0ce059860" providerId="ADAL" clId="{7A3B9DB4-4941-4B45-9702-BE0BFE8D161C}" dt="2025-12-12T13:21:28.773" v="1511" actId="1035"/>
          <ac:spMkLst>
            <pc:docMk/>
            <pc:sldMk cId="1412304203" sldId="2147483581"/>
            <ac:spMk id="27" creationId="{A189C081-3730-848D-C009-63E3279A9907}"/>
          </ac:spMkLst>
        </pc:spChg>
        <pc:spChg chg="mod">
          <ac:chgData name="Nika, Eri" userId="852946f1-52f7-40fc-a106-c1d0ce059860" providerId="ADAL" clId="{7A3B9DB4-4941-4B45-9702-BE0BFE8D161C}" dt="2025-12-12T13:21:28.773" v="1511" actId="1035"/>
          <ac:spMkLst>
            <pc:docMk/>
            <pc:sldMk cId="1412304203" sldId="2147483581"/>
            <ac:spMk id="28" creationId="{65204A86-373C-3779-980F-AFF024C746D8}"/>
          </ac:spMkLst>
        </pc:spChg>
        <pc:spChg chg="mod">
          <ac:chgData name="Nika, Eri" userId="852946f1-52f7-40fc-a106-c1d0ce059860" providerId="ADAL" clId="{7A3B9DB4-4941-4B45-9702-BE0BFE8D161C}" dt="2025-12-12T13:17:42.606" v="1381" actId="1035"/>
          <ac:spMkLst>
            <pc:docMk/>
            <pc:sldMk cId="1412304203" sldId="2147483581"/>
            <ac:spMk id="38" creationId="{5037FBE6-38F2-BF6F-665F-DDA98A234FD0}"/>
          </ac:spMkLst>
        </pc:spChg>
        <pc:grpChg chg="mod">
          <ac:chgData name="Nika, Eri" userId="852946f1-52f7-40fc-a106-c1d0ce059860" providerId="ADAL" clId="{7A3B9DB4-4941-4B45-9702-BE0BFE8D161C}" dt="2025-12-12T13:17:42.606" v="1381" actId="1035"/>
          <ac:grpSpMkLst>
            <pc:docMk/>
            <pc:sldMk cId="1412304203" sldId="2147483581"/>
            <ac:grpSpMk id="49" creationId="{B885F24D-EACE-FB7C-2D14-6A30F7C32F0E}"/>
          </ac:grpSpMkLst>
        </pc:grpChg>
        <pc:grpChg chg="mod">
          <ac:chgData name="Nika, Eri" userId="852946f1-52f7-40fc-a106-c1d0ce059860" providerId="ADAL" clId="{7A3B9DB4-4941-4B45-9702-BE0BFE8D161C}" dt="2025-12-12T13:22:06.441" v="1518" actId="1035"/>
          <ac:grpSpMkLst>
            <pc:docMk/>
            <pc:sldMk cId="1412304203" sldId="2147483581"/>
            <ac:grpSpMk id="50" creationId="{D46886AF-8088-79CB-EADC-AA32688F7D66}"/>
          </ac:grpSpMkLst>
        </pc:grpChg>
        <pc:grpChg chg="mod">
          <ac:chgData name="Nika, Eri" userId="852946f1-52f7-40fc-a106-c1d0ce059860" providerId="ADAL" clId="{7A3B9DB4-4941-4B45-9702-BE0BFE8D161C}" dt="2025-12-12T13:21:28.773" v="1511" actId="1035"/>
          <ac:grpSpMkLst>
            <pc:docMk/>
            <pc:sldMk cId="1412304203" sldId="2147483581"/>
            <ac:grpSpMk id="51" creationId="{09E40351-3C20-662E-4AF2-7AC83C1E7693}"/>
          </ac:grpSpMkLst>
        </pc:grpChg>
        <pc:cxnChg chg="mod">
          <ac:chgData name="Nika, Eri" userId="852946f1-52f7-40fc-a106-c1d0ce059860" providerId="ADAL" clId="{7A3B9DB4-4941-4B45-9702-BE0BFE8D161C}" dt="2025-12-12T13:21:28.773" v="1511" actId="1035"/>
          <ac:cxnSpMkLst>
            <pc:docMk/>
            <pc:sldMk cId="1412304203" sldId="2147483581"/>
            <ac:cxnSpMk id="17" creationId="{69D6593A-F7DD-9BDF-FC47-C0DFE2CB9232}"/>
          </ac:cxnSpMkLst>
        </pc:cxnChg>
        <pc:cxnChg chg="mod">
          <ac:chgData name="Nika, Eri" userId="852946f1-52f7-40fc-a106-c1d0ce059860" providerId="ADAL" clId="{7A3B9DB4-4941-4B45-9702-BE0BFE8D161C}" dt="2025-12-12T13:22:06.441" v="1518" actId="1035"/>
          <ac:cxnSpMkLst>
            <pc:docMk/>
            <pc:sldMk cId="1412304203" sldId="2147483581"/>
            <ac:cxnSpMk id="18" creationId="{CB161F4E-48B2-1CDD-823E-0DF5DFCF418A}"/>
          </ac:cxnSpMkLst>
        </pc:cxnChg>
        <pc:cxnChg chg="mod">
          <ac:chgData name="Nika, Eri" userId="852946f1-52f7-40fc-a106-c1d0ce059860" providerId="ADAL" clId="{7A3B9DB4-4941-4B45-9702-BE0BFE8D161C}" dt="2025-12-12T13:21:28.773" v="1511" actId="1035"/>
          <ac:cxnSpMkLst>
            <pc:docMk/>
            <pc:sldMk cId="1412304203" sldId="2147483581"/>
            <ac:cxnSpMk id="20" creationId="{FA23EFE3-9BA6-BB95-83A5-14D97A78BC9A}"/>
          </ac:cxnSpMkLst>
        </pc:cxnChg>
        <pc:cxnChg chg="mod">
          <ac:chgData name="Nika, Eri" userId="852946f1-52f7-40fc-a106-c1d0ce059860" providerId="ADAL" clId="{7A3B9DB4-4941-4B45-9702-BE0BFE8D161C}" dt="2025-12-12T13:22:06.441" v="1518" actId="1035"/>
          <ac:cxnSpMkLst>
            <pc:docMk/>
            <pc:sldMk cId="1412304203" sldId="2147483581"/>
            <ac:cxnSpMk id="21" creationId="{2D33833B-640C-75C2-E627-16BC97CB412E}"/>
          </ac:cxnSpMkLst>
        </pc:cxnChg>
        <pc:cxnChg chg="mod">
          <ac:chgData name="Nika, Eri" userId="852946f1-52f7-40fc-a106-c1d0ce059860" providerId="ADAL" clId="{7A3B9DB4-4941-4B45-9702-BE0BFE8D161C}" dt="2025-12-12T13:17:42.606" v="1381" actId="1035"/>
          <ac:cxnSpMkLst>
            <pc:docMk/>
            <pc:sldMk cId="1412304203" sldId="2147483581"/>
            <ac:cxnSpMk id="44" creationId="{6BAFB33B-6BBF-8D7F-ACD5-91AD51AA25F1}"/>
          </ac:cxnSpMkLst>
        </pc:cxnChg>
        <pc:cxnChg chg="mod">
          <ac:chgData name="Nika, Eri" userId="852946f1-52f7-40fc-a106-c1d0ce059860" providerId="ADAL" clId="{7A3B9DB4-4941-4B45-9702-BE0BFE8D161C}" dt="2025-12-12T13:17:42.606" v="1381" actId="1035"/>
          <ac:cxnSpMkLst>
            <pc:docMk/>
            <pc:sldMk cId="1412304203" sldId="2147483581"/>
            <ac:cxnSpMk id="45" creationId="{81F228EA-04D2-D38E-E3E6-1968DD360401}"/>
          </ac:cxnSpMkLst>
        </pc:cxnChg>
      </pc:sldChg>
      <pc:sldChg chg="addSp delSp modSp mod">
        <pc:chgData name="Nika, Eri" userId="852946f1-52f7-40fc-a106-c1d0ce059860" providerId="ADAL" clId="{7A3B9DB4-4941-4B45-9702-BE0BFE8D161C}" dt="2025-12-12T13:24:45.837" v="1958"/>
        <pc:sldMkLst>
          <pc:docMk/>
          <pc:sldMk cId="1242379825" sldId="2147483593"/>
        </pc:sldMkLst>
        <pc:spChg chg="mod ord">
          <ac:chgData name="Nika, Eri" userId="852946f1-52f7-40fc-a106-c1d0ce059860" providerId="ADAL" clId="{7A3B9DB4-4941-4B45-9702-BE0BFE8D161C}" dt="2025-12-12T13:24:45.820" v="1907"/>
          <ac:spMkLst>
            <pc:docMk/>
            <pc:sldMk cId="1242379825" sldId="2147483593"/>
            <ac:spMk id="2" creationId="{792EA8F5-E445-6AF5-BF95-C420328AD2B9}"/>
          </ac:spMkLst>
        </pc:spChg>
        <pc:spChg chg="mod ord">
          <ac:chgData name="Nika, Eri" userId="852946f1-52f7-40fc-a106-c1d0ce059860" providerId="ADAL" clId="{7A3B9DB4-4941-4B45-9702-BE0BFE8D161C}" dt="2025-12-12T13:24:45.823" v="1915"/>
          <ac:spMkLst>
            <pc:docMk/>
            <pc:sldMk cId="1242379825" sldId="2147483593"/>
            <ac:spMk id="3" creationId="{74F5418E-C41D-38D3-3DC2-B618AD58AFAB}"/>
          </ac:spMkLst>
        </pc:spChg>
        <pc:spChg chg="mod ord">
          <ac:chgData name="Nika, Eri" userId="852946f1-52f7-40fc-a106-c1d0ce059860" providerId="ADAL" clId="{7A3B9DB4-4941-4B45-9702-BE0BFE8D161C}" dt="2025-12-12T13:24:45.824" v="1917"/>
          <ac:spMkLst>
            <pc:docMk/>
            <pc:sldMk cId="1242379825" sldId="2147483593"/>
            <ac:spMk id="4" creationId="{DED54F47-E679-0CA0-0CD9-F51D45389001}"/>
          </ac:spMkLst>
        </pc:spChg>
        <pc:spChg chg="mod ord">
          <ac:chgData name="Nika, Eri" userId="852946f1-52f7-40fc-a106-c1d0ce059860" providerId="ADAL" clId="{7A3B9DB4-4941-4B45-9702-BE0BFE8D161C}" dt="2025-12-12T13:24:45.820" v="1909"/>
          <ac:spMkLst>
            <pc:docMk/>
            <pc:sldMk cId="1242379825" sldId="2147483593"/>
            <ac:spMk id="5" creationId="{175D9415-451D-86DB-B0FE-A6707E6C5C17}"/>
          </ac:spMkLst>
        </pc:spChg>
        <pc:spChg chg="mod ord">
          <ac:chgData name="Nika, Eri" userId="852946f1-52f7-40fc-a106-c1d0ce059860" providerId="ADAL" clId="{7A3B9DB4-4941-4B45-9702-BE0BFE8D161C}" dt="2025-12-12T13:24:45.825" v="1921"/>
          <ac:spMkLst>
            <pc:docMk/>
            <pc:sldMk cId="1242379825" sldId="2147483593"/>
            <ac:spMk id="8" creationId="{7D35C7E5-AC1D-EE34-6497-C277574E9CB3}"/>
          </ac:spMkLst>
        </pc:spChg>
        <pc:spChg chg="mod ord">
          <ac:chgData name="Nika, Eri" userId="852946f1-52f7-40fc-a106-c1d0ce059860" providerId="ADAL" clId="{7A3B9DB4-4941-4B45-9702-BE0BFE8D161C}" dt="2025-12-12T13:24:45.825" v="1923"/>
          <ac:spMkLst>
            <pc:docMk/>
            <pc:sldMk cId="1242379825" sldId="2147483593"/>
            <ac:spMk id="10" creationId="{310C4F73-3BD5-2579-805E-544B8E17C56A}"/>
          </ac:spMkLst>
        </pc:spChg>
        <pc:spChg chg="mod ord">
          <ac:chgData name="Nika, Eri" userId="852946f1-52f7-40fc-a106-c1d0ce059860" providerId="ADAL" clId="{7A3B9DB4-4941-4B45-9702-BE0BFE8D161C}" dt="2025-12-12T13:24:45.826" v="1925"/>
          <ac:spMkLst>
            <pc:docMk/>
            <pc:sldMk cId="1242379825" sldId="2147483593"/>
            <ac:spMk id="11" creationId="{656161C9-2F37-EED8-16BD-630C50A9AF96}"/>
          </ac:spMkLst>
        </pc:spChg>
        <pc:spChg chg="mod ord">
          <ac:chgData name="Nika, Eri" userId="852946f1-52f7-40fc-a106-c1d0ce059860" providerId="ADAL" clId="{7A3B9DB4-4941-4B45-9702-BE0BFE8D161C}" dt="2025-12-12T13:24:45.826" v="1927"/>
          <ac:spMkLst>
            <pc:docMk/>
            <pc:sldMk cId="1242379825" sldId="2147483593"/>
            <ac:spMk id="17" creationId="{D2F0DA5B-A1B3-4E43-0D6F-C65A6A540AC5}"/>
          </ac:spMkLst>
        </pc:spChg>
        <pc:spChg chg="mod ord">
          <ac:chgData name="Nika, Eri" userId="852946f1-52f7-40fc-a106-c1d0ce059860" providerId="ADAL" clId="{7A3B9DB4-4941-4B45-9702-BE0BFE8D161C}" dt="2025-12-12T13:24:45.827" v="1929"/>
          <ac:spMkLst>
            <pc:docMk/>
            <pc:sldMk cId="1242379825" sldId="2147483593"/>
            <ac:spMk id="20" creationId="{442CD105-D005-EA51-DCE9-CC1409FACE9C}"/>
          </ac:spMkLst>
        </pc:spChg>
        <pc:spChg chg="mod ord">
          <ac:chgData name="Nika, Eri" userId="852946f1-52f7-40fc-a106-c1d0ce059860" providerId="ADAL" clId="{7A3B9DB4-4941-4B45-9702-BE0BFE8D161C}" dt="2025-12-12T13:24:45.822" v="1913"/>
          <ac:spMkLst>
            <pc:docMk/>
            <pc:sldMk cId="1242379825" sldId="2147483593"/>
            <ac:spMk id="55" creationId="{0AC13364-EBCE-1242-2EA2-2EB776FCF6C2}"/>
          </ac:spMkLst>
        </pc:spChg>
        <pc:spChg chg="mod ord">
          <ac:chgData name="Nika, Eri" userId="852946f1-52f7-40fc-a106-c1d0ce059860" providerId="ADAL" clId="{7A3B9DB4-4941-4B45-9702-BE0BFE8D161C}" dt="2025-12-12T13:24:45.827" v="1931"/>
          <ac:spMkLst>
            <pc:docMk/>
            <pc:sldMk cId="1242379825" sldId="2147483593"/>
            <ac:spMk id="56" creationId="{686D363E-42F9-21D8-A5A0-AF1E475E654A}"/>
          </ac:spMkLst>
        </pc:spChg>
        <pc:spChg chg="add del mod modVis">
          <ac:chgData name="Nika, Eri" userId="852946f1-52f7-40fc-a106-c1d0ce059860" providerId="ADAL" clId="{7A3B9DB4-4941-4B45-9702-BE0BFE8D161C}" dt="2025-12-12T13:24:43.470" v="1688"/>
          <ac:spMkLst>
            <pc:docMk/>
            <pc:sldMk cId="1242379825" sldId="2147483593"/>
            <ac:spMk id="58" creationId="{A20B8B52-9017-F4AA-F805-EF24524EA8AC}"/>
          </ac:spMkLst>
        </pc:spChg>
        <pc:spChg chg="mod ord">
          <ac:chgData name="Nika, Eri" userId="852946f1-52f7-40fc-a106-c1d0ce059860" providerId="ADAL" clId="{7A3B9DB4-4941-4B45-9702-BE0BFE8D161C}" dt="2025-12-12T13:24:45.819" v="1903"/>
          <ac:spMkLst>
            <pc:docMk/>
            <pc:sldMk cId="1242379825" sldId="2147483593"/>
            <ac:spMk id="59" creationId="{A9197E76-9E54-D50F-E394-D13FD53AF3D9}"/>
          </ac:spMkLst>
        </pc:spChg>
        <pc:spChg chg="mod ord">
          <ac:chgData name="Nika, Eri" userId="852946f1-52f7-40fc-a106-c1d0ce059860" providerId="ADAL" clId="{7A3B9DB4-4941-4B45-9702-BE0BFE8D161C}" dt="2025-12-12T13:24:45.820" v="1905"/>
          <ac:spMkLst>
            <pc:docMk/>
            <pc:sldMk cId="1242379825" sldId="2147483593"/>
            <ac:spMk id="60" creationId="{762DEDED-ADB3-7F0E-B1BF-BEF155AA9B59}"/>
          </ac:spMkLst>
        </pc:spChg>
        <pc:spChg chg="mod ord">
          <ac:chgData name="Nika, Eri" userId="852946f1-52f7-40fc-a106-c1d0ce059860" providerId="ADAL" clId="{7A3B9DB4-4941-4B45-9702-BE0BFE8D161C}" dt="2025-12-12T13:24:45.831" v="1940"/>
          <ac:spMkLst>
            <pc:docMk/>
            <pc:sldMk cId="1242379825" sldId="2147483593"/>
            <ac:spMk id="61" creationId="{53F436C6-2970-EB0E-E156-32DA0225FD48}"/>
          </ac:spMkLst>
        </pc:spChg>
        <pc:spChg chg="mod ord">
          <ac:chgData name="Nika, Eri" userId="852946f1-52f7-40fc-a106-c1d0ce059860" providerId="ADAL" clId="{7A3B9DB4-4941-4B45-9702-BE0BFE8D161C}" dt="2025-12-12T13:24:45.831" v="1942"/>
          <ac:spMkLst>
            <pc:docMk/>
            <pc:sldMk cId="1242379825" sldId="2147483593"/>
            <ac:spMk id="62" creationId="{295E980E-537C-1861-D8DC-FC0BA10F02E0}"/>
          </ac:spMkLst>
        </pc:spChg>
        <pc:spChg chg="mod ord">
          <ac:chgData name="Nika, Eri" userId="852946f1-52f7-40fc-a106-c1d0ce059860" providerId="ADAL" clId="{7A3B9DB4-4941-4B45-9702-BE0BFE8D161C}" dt="2025-12-12T13:24:45.832" v="1944"/>
          <ac:spMkLst>
            <pc:docMk/>
            <pc:sldMk cId="1242379825" sldId="2147483593"/>
            <ac:spMk id="63" creationId="{98462D04-45ED-F1A3-708F-AF0F384D2231}"/>
          </ac:spMkLst>
        </pc:spChg>
        <pc:spChg chg="add del mod">
          <ac:chgData name="Nika, Eri" userId="852946f1-52f7-40fc-a106-c1d0ce059860" providerId="ADAL" clId="{7A3B9DB4-4941-4B45-9702-BE0BFE8D161C}" dt="2025-12-12T13:24:44.717" v="1691"/>
          <ac:spMkLst>
            <pc:docMk/>
            <pc:sldMk cId="1242379825" sldId="2147483593"/>
            <ac:spMk id="64" creationId="{00C6617A-2C8D-0BB1-DD3C-6A6D3E3F19E1}"/>
          </ac:spMkLst>
        </pc:spChg>
        <pc:spChg chg="add del mod">
          <ac:chgData name="Nika, Eri" userId="852946f1-52f7-40fc-a106-c1d0ce059860" providerId="ADAL" clId="{7A3B9DB4-4941-4B45-9702-BE0BFE8D161C}" dt="2025-12-12T13:24:45.793" v="1894"/>
          <ac:spMkLst>
            <pc:docMk/>
            <pc:sldMk cId="1242379825" sldId="2147483593"/>
            <ac:spMk id="70" creationId="{6065B83C-8BF3-545F-8B07-EC753CEC3B78}"/>
          </ac:spMkLst>
        </pc:spChg>
        <pc:spChg chg="add del mod modVis">
          <ac:chgData name="Nika, Eri" userId="852946f1-52f7-40fc-a106-c1d0ce059860" providerId="ADAL" clId="{7A3B9DB4-4941-4B45-9702-BE0BFE8D161C}" dt="2025-12-12T13:24:45.266" v="1891"/>
          <ac:spMkLst>
            <pc:docMk/>
            <pc:sldMk cId="1242379825" sldId="2147483593"/>
            <ac:spMk id="71" creationId="{9E132058-CF3E-4FAF-FA45-6F4C0DD7DDCE}"/>
          </ac:spMkLst>
        </pc:spChg>
        <pc:spChg chg="mod ord">
          <ac:chgData name="Nika, Eri" userId="852946f1-52f7-40fc-a106-c1d0ce059860" providerId="ADAL" clId="{7A3B9DB4-4941-4B45-9702-BE0BFE8D161C}" dt="2025-12-12T13:24:45.834" v="1949"/>
          <ac:spMkLst>
            <pc:docMk/>
            <pc:sldMk cId="1242379825" sldId="2147483593"/>
            <ac:spMk id="83" creationId="{85F4A0F7-0D1D-1741-0A8E-110BE7879730}"/>
          </ac:spMkLst>
        </pc:spChg>
        <pc:spChg chg="mod ord">
          <ac:chgData name="Nika, Eri" userId="852946f1-52f7-40fc-a106-c1d0ce059860" providerId="ADAL" clId="{7A3B9DB4-4941-4B45-9702-BE0BFE8D161C}" dt="2025-12-12T13:24:45.834" v="1951"/>
          <ac:spMkLst>
            <pc:docMk/>
            <pc:sldMk cId="1242379825" sldId="2147483593"/>
            <ac:spMk id="84" creationId="{2F5AB0EE-8EF3-A400-7870-A27D39500999}"/>
          </ac:spMkLst>
        </pc:spChg>
        <pc:spChg chg="mod ord">
          <ac:chgData name="Nika, Eri" userId="852946f1-52f7-40fc-a106-c1d0ce059860" providerId="ADAL" clId="{7A3B9DB4-4941-4B45-9702-BE0BFE8D161C}" dt="2025-12-12T13:24:45.835" v="1953"/>
          <ac:spMkLst>
            <pc:docMk/>
            <pc:sldMk cId="1242379825" sldId="2147483593"/>
            <ac:spMk id="85" creationId="{D8524085-3BB9-9DDC-D239-FDE898559320}"/>
          </ac:spMkLst>
        </pc:spChg>
        <pc:spChg chg="mod">
          <ac:chgData name="Nika, Eri" userId="852946f1-52f7-40fc-a106-c1d0ce059860" providerId="ADAL" clId="{7A3B9DB4-4941-4B45-9702-BE0BFE8D161C}" dt="2025-12-12T13:24:45.835" v="1954"/>
          <ac:spMkLst>
            <pc:docMk/>
            <pc:sldMk cId="1242379825" sldId="2147483593"/>
            <ac:spMk id="98" creationId="{F2A8711A-2F2F-84F6-48A8-BAB12A31720C}"/>
          </ac:spMkLst>
        </pc:spChg>
        <pc:spChg chg="mod">
          <ac:chgData name="Nika, Eri" userId="852946f1-52f7-40fc-a106-c1d0ce059860" providerId="ADAL" clId="{7A3B9DB4-4941-4B45-9702-BE0BFE8D161C}" dt="2025-12-12T13:24:45.836" v="1955"/>
          <ac:spMkLst>
            <pc:docMk/>
            <pc:sldMk cId="1242379825" sldId="2147483593"/>
            <ac:spMk id="100" creationId="{A391B278-5376-8E9B-4A71-56D1E69282FE}"/>
          </ac:spMkLst>
        </pc:spChg>
        <pc:spChg chg="mod">
          <ac:chgData name="Nika, Eri" userId="852946f1-52f7-40fc-a106-c1d0ce059860" providerId="ADAL" clId="{7A3B9DB4-4941-4B45-9702-BE0BFE8D161C}" dt="2025-12-12T13:24:45.836" v="1956"/>
          <ac:spMkLst>
            <pc:docMk/>
            <pc:sldMk cId="1242379825" sldId="2147483593"/>
            <ac:spMk id="102" creationId="{79DD5296-CD5A-65C6-ADD4-A36066D7D5A1}"/>
          </ac:spMkLst>
        </pc:spChg>
        <pc:spChg chg="mod ord">
          <ac:chgData name="Nika, Eri" userId="852946f1-52f7-40fc-a106-c1d0ce059860" providerId="ADAL" clId="{7A3B9DB4-4941-4B45-9702-BE0BFE8D161C}" dt="2025-12-12T13:24:45.829" v="1935"/>
          <ac:spMkLst>
            <pc:docMk/>
            <pc:sldMk cId="1242379825" sldId="2147483593"/>
            <ac:spMk id="125" creationId="{6C462D44-A33B-C9B5-B663-B16DA05C7BE7}"/>
          </ac:spMkLst>
        </pc:spChg>
        <pc:spChg chg="mod">
          <ac:chgData name="Nika, Eri" userId="852946f1-52f7-40fc-a106-c1d0ce059860" providerId="ADAL" clId="{7A3B9DB4-4941-4B45-9702-BE0BFE8D161C}" dt="2025-12-12T13:24:45.832" v="1945"/>
          <ac:spMkLst>
            <pc:docMk/>
            <pc:sldMk cId="1242379825" sldId="2147483593"/>
            <ac:spMk id="136" creationId="{E926ABB0-1A64-933D-18C9-995AB9CFE36C}"/>
          </ac:spMkLst>
        </pc:spChg>
        <pc:spChg chg="mod">
          <ac:chgData name="Nika, Eri" userId="852946f1-52f7-40fc-a106-c1d0ce059860" providerId="ADAL" clId="{7A3B9DB4-4941-4B45-9702-BE0BFE8D161C}" dt="2025-12-12T13:24:45.833" v="1946"/>
          <ac:spMkLst>
            <pc:docMk/>
            <pc:sldMk cId="1242379825" sldId="2147483593"/>
            <ac:spMk id="139" creationId="{DF82D9AA-909B-E542-8671-048CB3BC43FF}"/>
          </ac:spMkLst>
        </pc:spChg>
        <pc:spChg chg="mod">
          <ac:chgData name="Nika, Eri" userId="852946f1-52f7-40fc-a106-c1d0ce059860" providerId="ADAL" clId="{7A3B9DB4-4941-4B45-9702-BE0BFE8D161C}" dt="2025-12-12T13:24:45.833" v="1947"/>
          <ac:spMkLst>
            <pc:docMk/>
            <pc:sldMk cId="1242379825" sldId="2147483593"/>
            <ac:spMk id="141" creationId="{A3B55111-7AF4-4666-460A-0339C90A55AF}"/>
          </ac:spMkLst>
        </pc:spChg>
        <pc:spChg chg="mod ord">
          <ac:chgData name="Nika, Eri" userId="852946f1-52f7-40fc-a106-c1d0ce059860" providerId="ADAL" clId="{7A3B9DB4-4941-4B45-9702-BE0BFE8D161C}" dt="2025-12-12T13:24:45.830" v="1938"/>
          <ac:spMkLst>
            <pc:docMk/>
            <pc:sldMk cId="1242379825" sldId="2147483593"/>
            <ac:spMk id="163" creationId="{74509B1C-5D7A-95B5-A12F-6B28BFAB27C4}"/>
          </ac:spMkLst>
        </pc:spChg>
        <pc:grpChg chg="mod ord">
          <ac:chgData name="Nika, Eri" userId="852946f1-52f7-40fc-a106-c1d0ce059860" providerId="ADAL" clId="{7A3B9DB4-4941-4B45-9702-BE0BFE8D161C}" dt="2025-12-12T13:24:45.822" v="1911"/>
          <ac:grpSpMkLst>
            <pc:docMk/>
            <pc:sldMk cId="1242379825" sldId="2147483593"/>
            <ac:grpSpMk id="78" creationId="{8AA90431-6B05-E06B-3D16-06652C075BD7}"/>
          </ac:grpSpMkLst>
        </pc:grpChg>
        <pc:graphicFrameChg chg="add del mod">
          <ac:chgData name="Nika, Eri" userId="852946f1-52f7-40fc-a106-c1d0ce059860" providerId="ADAL" clId="{7A3B9DB4-4941-4B45-9702-BE0BFE8D161C}" dt="2025-12-12T13:24:44.721" v="1693"/>
          <ac:graphicFrameMkLst>
            <pc:docMk/>
            <pc:sldMk cId="1242379825" sldId="2147483593"/>
            <ac:graphicFrameMk id="66" creationId="{D99C54E6-4D77-32DC-8633-D77D49B36BDC}"/>
          </ac:graphicFrameMkLst>
        </pc:graphicFrameChg>
        <pc:graphicFrameChg chg="add del mod">
          <ac:chgData name="Nika, Eri" userId="852946f1-52f7-40fc-a106-c1d0ce059860" providerId="ADAL" clId="{7A3B9DB4-4941-4B45-9702-BE0BFE8D161C}" dt="2025-12-12T13:24:45.225" v="1828"/>
          <ac:graphicFrameMkLst>
            <pc:docMk/>
            <pc:sldMk cId="1242379825" sldId="2147483593"/>
            <ac:graphicFrameMk id="68" creationId="{0361704B-0A07-A18A-C1E4-231DB961EEB0}"/>
          </ac:graphicFrameMkLst>
        </pc:graphicFrameChg>
        <pc:graphicFrameChg chg="add del mod">
          <ac:chgData name="Nika, Eri" userId="852946f1-52f7-40fc-a106-c1d0ce059860" providerId="ADAL" clId="{7A3B9DB4-4941-4B45-9702-BE0BFE8D161C}" dt="2025-12-12T13:24:45.794" v="1896"/>
          <ac:graphicFrameMkLst>
            <pc:docMk/>
            <pc:sldMk cId="1242379825" sldId="2147483593"/>
            <ac:graphicFrameMk id="72" creationId="{5C280363-197C-62A5-382A-9C07AEBA75AE}"/>
          </ac:graphicFrameMkLst>
        </pc:graphicFrameChg>
        <pc:graphicFrameChg chg="add mod">
          <ac:chgData name="Nika, Eri" userId="852946f1-52f7-40fc-a106-c1d0ce059860" providerId="ADAL" clId="{7A3B9DB4-4941-4B45-9702-BE0BFE8D161C}" dt="2025-12-12T13:24:45.829" v="1936"/>
          <ac:graphicFrameMkLst>
            <pc:docMk/>
            <pc:sldMk cId="1242379825" sldId="2147483593"/>
            <ac:graphicFrameMk id="73" creationId="{4C5D3AE8-DDE4-A5E5-530B-1F97DCDC90E2}"/>
          </ac:graphicFrameMkLst>
        </pc:graphicFrameChg>
        <pc:graphicFrameChg chg="del">
          <ac:chgData name="Nika, Eri" userId="852946f1-52f7-40fc-a106-c1d0ce059860" providerId="ADAL" clId="{7A3B9DB4-4941-4B45-9702-BE0BFE8D161C}" dt="2025-12-12T13:24:43.426" v="1625"/>
          <ac:graphicFrameMkLst>
            <pc:docMk/>
            <pc:sldMk cId="1242379825" sldId="2147483593"/>
            <ac:graphicFrameMk id="75" creationId="{291F5F43-120E-3A96-947D-0D64957E244D}"/>
          </ac:graphicFrameMkLst>
        </pc:graphicFrameChg>
        <pc:graphicFrameChg chg="mod">
          <ac:chgData name="Nika, Eri" userId="852946f1-52f7-40fc-a106-c1d0ce059860" providerId="ADAL" clId="{7A3B9DB4-4941-4B45-9702-BE0BFE8D161C}" dt="2025-12-12T13:24:45.837" v="1958"/>
          <ac:graphicFrameMkLst>
            <pc:docMk/>
            <pc:sldMk cId="1242379825" sldId="2147483593"/>
            <ac:graphicFrameMk id="81" creationId="{4334EB21-48DF-81C4-082C-7D9B91996A54}"/>
          </ac:graphicFrameMkLst>
        </pc:graphicFrameChg>
        <pc:graphicFrameChg chg="mod">
          <ac:chgData name="Nika, Eri" userId="852946f1-52f7-40fc-a106-c1d0ce059860" providerId="ADAL" clId="{7A3B9DB4-4941-4B45-9702-BE0BFE8D161C}" dt="2025-12-12T13:24:45.828" v="1933"/>
          <ac:graphicFrameMkLst>
            <pc:docMk/>
            <pc:sldMk cId="1242379825" sldId="2147483593"/>
            <ac:graphicFrameMk id="86" creationId="{A6CFF300-214A-B846-DE1C-DC487C9FCD66}"/>
          </ac:graphicFrameMkLst>
        </pc:graphicFrameChg>
        <pc:picChg chg="mod ord">
          <ac:chgData name="Nika, Eri" userId="852946f1-52f7-40fc-a106-c1d0ce059860" providerId="ADAL" clId="{7A3B9DB4-4941-4B45-9702-BE0BFE8D161C}" dt="2025-12-12T13:24:45.824" v="1919"/>
          <ac:picMkLst>
            <pc:docMk/>
            <pc:sldMk cId="1242379825" sldId="2147483593"/>
            <ac:picMk id="6" creationId="{45985E47-6590-CA8A-705E-8F3AC4CDC5DF}"/>
          </ac:picMkLst>
        </pc:picChg>
        <pc:picChg chg="mod">
          <ac:chgData name="Nika, Eri" userId="852946f1-52f7-40fc-a106-c1d0ce059860" providerId="ADAL" clId="{7A3B9DB4-4941-4B45-9702-BE0BFE8D161C}" dt="2025-12-12T13:24:45.827" v="1932"/>
          <ac:picMkLst>
            <pc:docMk/>
            <pc:sldMk cId="1242379825" sldId="2147483593"/>
            <ac:picMk id="57" creationId="{F87AB6F4-F35D-6E9D-F4F1-26968D178FFB}"/>
          </ac:picMkLst>
        </pc:picChg>
      </pc:sldChg>
      <pc:sldChg chg="modSp mod">
        <pc:chgData name="Nika, Eri" userId="852946f1-52f7-40fc-a106-c1d0ce059860" providerId="ADAL" clId="{7A3B9DB4-4941-4B45-9702-BE0BFE8D161C}" dt="2025-12-12T11:55:49.256" v="18" actId="1036"/>
        <pc:sldMkLst>
          <pc:docMk/>
          <pc:sldMk cId="48220410" sldId="2147483600"/>
        </pc:sldMkLst>
        <pc:spChg chg="mod">
          <ac:chgData name="Nika, Eri" userId="852946f1-52f7-40fc-a106-c1d0ce059860" providerId="ADAL" clId="{7A3B9DB4-4941-4B45-9702-BE0BFE8D161C}" dt="2025-12-12T11:55:49.256" v="18" actId="1036"/>
          <ac:spMkLst>
            <pc:docMk/>
            <pc:sldMk cId="48220410" sldId="2147483600"/>
            <ac:spMk id="4" creationId="{791D6502-6EA0-7B73-7C7E-582080DD8694}"/>
          </ac:spMkLst>
        </pc:spChg>
      </pc:sldChg>
      <pc:sldChg chg="modSp mod">
        <pc:chgData name="Nika, Eri" userId="852946f1-52f7-40fc-a106-c1d0ce059860" providerId="ADAL" clId="{7A3B9DB4-4941-4B45-9702-BE0BFE8D161C}" dt="2025-12-12T13:30:15.765" v="2014" actId="1035"/>
        <pc:sldMkLst>
          <pc:docMk/>
          <pc:sldMk cId="2078191348" sldId="2147483605"/>
        </pc:sldMkLst>
        <pc:spChg chg="mod">
          <ac:chgData name="Nika, Eri" userId="852946f1-52f7-40fc-a106-c1d0ce059860" providerId="ADAL" clId="{7A3B9DB4-4941-4B45-9702-BE0BFE8D161C}" dt="2025-12-12T13:30:15.765" v="2014" actId="1035"/>
          <ac:spMkLst>
            <pc:docMk/>
            <pc:sldMk cId="2078191348" sldId="2147483605"/>
            <ac:spMk id="6" creationId="{89DE6273-E994-17D8-FE79-D53482BDBCA9}"/>
          </ac:spMkLst>
        </pc:spChg>
      </pc:sldChg>
      <pc:sldChg chg="modSp mod">
        <pc:chgData name="Nika, Eri" userId="852946f1-52f7-40fc-a106-c1d0ce059860" providerId="ADAL" clId="{7A3B9DB4-4941-4B45-9702-BE0BFE8D161C}" dt="2025-12-12T13:29:36.891" v="2001" actId="114"/>
        <pc:sldMkLst>
          <pc:docMk/>
          <pc:sldMk cId="2825570940" sldId="2147483610"/>
        </pc:sldMkLst>
        <pc:spChg chg="mod">
          <ac:chgData name="Nika, Eri" userId="852946f1-52f7-40fc-a106-c1d0ce059860" providerId="ADAL" clId="{7A3B9DB4-4941-4B45-9702-BE0BFE8D161C}" dt="2025-12-12T13:29:36.891" v="2001" actId="114"/>
          <ac:spMkLst>
            <pc:docMk/>
            <pc:sldMk cId="2825570940" sldId="2147483610"/>
            <ac:spMk id="7" creationId="{96CB1F92-4479-B5F3-7495-F20BBEF59592}"/>
          </ac:spMkLst>
        </pc:spChg>
        <pc:spChg chg="mod">
          <ac:chgData name="Nika, Eri" userId="852946f1-52f7-40fc-a106-c1d0ce059860" providerId="ADAL" clId="{7A3B9DB4-4941-4B45-9702-BE0BFE8D161C}" dt="2025-12-12T13:29:29.582" v="2000" actId="114"/>
          <ac:spMkLst>
            <pc:docMk/>
            <pc:sldMk cId="2825570940" sldId="2147483610"/>
            <ac:spMk id="11" creationId="{BE296EF6-D2F1-FC70-A927-523658A7CB34}"/>
          </ac:spMkLst>
        </pc:spChg>
      </pc:sldChg>
      <pc:sldChg chg="modSp mod">
        <pc:chgData name="Nika, Eri" userId="852946f1-52f7-40fc-a106-c1d0ce059860" providerId="ADAL" clId="{7A3B9DB4-4941-4B45-9702-BE0BFE8D161C}" dt="2025-12-12T13:25:03.325" v="1999" actId="1036"/>
        <pc:sldMkLst>
          <pc:docMk/>
          <pc:sldMk cId="1905284446" sldId="2147483618"/>
        </pc:sldMkLst>
        <pc:spChg chg="mod">
          <ac:chgData name="Nika, Eri" userId="852946f1-52f7-40fc-a106-c1d0ce059860" providerId="ADAL" clId="{7A3B9DB4-4941-4B45-9702-BE0BFE8D161C}" dt="2025-12-12T13:25:03.325" v="1999" actId="1036"/>
          <ac:spMkLst>
            <pc:docMk/>
            <pc:sldMk cId="1905284446" sldId="2147483618"/>
            <ac:spMk id="32" creationId="{CC8F62EC-65ED-4212-80E4-C31FDE037E6C}"/>
          </ac:spMkLst>
        </pc:spChg>
        <pc:spChg chg="mod">
          <ac:chgData name="Nika, Eri" userId="852946f1-52f7-40fc-a106-c1d0ce059860" providerId="ADAL" clId="{7A3B9DB4-4941-4B45-9702-BE0BFE8D161C}" dt="2025-12-12T13:25:03.325" v="1999" actId="1036"/>
          <ac:spMkLst>
            <pc:docMk/>
            <pc:sldMk cId="1905284446" sldId="2147483618"/>
            <ac:spMk id="33" creationId="{CF54E77A-379A-8131-C83D-9A962ABF65E2}"/>
          </ac:spMkLst>
        </pc:spChg>
        <pc:spChg chg="mod">
          <ac:chgData name="Nika, Eri" userId="852946f1-52f7-40fc-a106-c1d0ce059860" providerId="ADAL" clId="{7A3B9DB4-4941-4B45-9702-BE0BFE8D161C}" dt="2025-12-12T13:25:03.325" v="1999" actId="1036"/>
          <ac:spMkLst>
            <pc:docMk/>
            <pc:sldMk cId="1905284446" sldId="2147483618"/>
            <ac:spMk id="38" creationId="{35ADAE38-79FF-B2E7-4B86-103D9EAECFBB}"/>
          </ac:spMkLst>
        </pc:spChg>
        <pc:spChg chg="mod">
          <ac:chgData name="Nika, Eri" userId="852946f1-52f7-40fc-a106-c1d0ce059860" providerId="ADAL" clId="{7A3B9DB4-4941-4B45-9702-BE0BFE8D161C}" dt="2025-12-12T13:25:03.325" v="1999" actId="1036"/>
          <ac:spMkLst>
            <pc:docMk/>
            <pc:sldMk cId="1905284446" sldId="2147483618"/>
            <ac:spMk id="39" creationId="{1EB6C56F-5615-C280-53D6-B639E1FF0230}"/>
          </ac:spMkLst>
        </pc:spChg>
        <pc:spChg chg="mod">
          <ac:chgData name="Nika, Eri" userId="852946f1-52f7-40fc-a106-c1d0ce059860" providerId="ADAL" clId="{7A3B9DB4-4941-4B45-9702-BE0BFE8D161C}" dt="2025-12-12T13:25:03.325" v="1999" actId="1036"/>
          <ac:spMkLst>
            <pc:docMk/>
            <pc:sldMk cId="1905284446" sldId="2147483618"/>
            <ac:spMk id="44" creationId="{0089A90A-FCF9-A6A1-8023-0FC3512EC3E4}"/>
          </ac:spMkLst>
        </pc:spChg>
        <pc:spChg chg="mod">
          <ac:chgData name="Nika, Eri" userId="852946f1-52f7-40fc-a106-c1d0ce059860" providerId="ADAL" clId="{7A3B9DB4-4941-4B45-9702-BE0BFE8D161C}" dt="2025-12-12T13:25:03.325" v="1999" actId="1036"/>
          <ac:spMkLst>
            <pc:docMk/>
            <pc:sldMk cId="1905284446" sldId="2147483618"/>
            <ac:spMk id="45" creationId="{E627DC40-EF47-4D75-B03E-A70298AEA668}"/>
          </ac:spMkLst>
        </pc:spChg>
        <pc:spChg chg="mod">
          <ac:chgData name="Nika, Eri" userId="852946f1-52f7-40fc-a106-c1d0ce059860" providerId="ADAL" clId="{7A3B9DB4-4941-4B45-9702-BE0BFE8D161C}" dt="2025-12-12T13:24:56.581" v="1978" actId="1036"/>
          <ac:spMkLst>
            <pc:docMk/>
            <pc:sldMk cId="1905284446" sldId="2147483618"/>
            <ac:spMk id="48" creationId="{9428A9E5-FFE2-56F0-1089-A21A13D60797}"/>
          </ac:spMkLst>
        </pc:spChg>
        <pc:spChg chg="mod">
          <ac:chgData name="Nika, Eri" userId="852946f1-52f7-40fc-a106-c1d0ce059860" providerId="ADAL" clId="{7A3B9DB4-4941-4B45-9702-BE0BFE8D161C}" dt="2025-12-12T13:24:56.581" v="1978" actId="1036"/>
          <ac:spMkLst>
            <pc:docMk/>
            <pc:sldMk cId="1905284446" sldId="2147483618"/>
            <ac:spMk id="49" creationId="{B88E2375-A74C-A5DF-96BB-C5E260E9CAAE}"/>
          </ac:spMkLst>
        </pc:spChg>
        <pc:spChg chg="mod">
          <ac:chgData name="Nika, Eri" userId="852946f1-52f7-40fc-a106-c1d0ce059860" providerId="ADAL" clId="{7A3B9DB4-4941-4B45-9702-BE0BFE8D161C}" dt="2025-12-12T13:24:56.581" v="1978" actId="1036"/>
          <ac:spMkLst>
            <pc:docMk/>
            <pc:sldMk cId="1905284446" sldId="2147483618"/>
            <ac:spMk id="52" creationId="{687A9533-CE2C-D946-8DC7-3517CF601133}"/>
          </ac:spMkLst>
        </pc:spChg>
        <pc:spChg chg="mod">
          <ac:chgData name="Nika, Eri" userId="852946f1-52f7-40fc-a106-c1d0ce059860" providerId="ADAL" clId="{7A3B9DB4-4941-4B45-9702-BE0BFE8D161C}" dt="2025-12-12T13:24:56.581" v="1978" actId="1036"/>
          <ac:spMkLst>
            <pc:docMk/>
            <pc:sldMk cId="1905284446" sldId="2147483618"/>
            <ac:spMk id="55" creationId="{863D1E7E-C28E-2FA3-2B95-EBA3718E76F1}"/>
          </ac:spMkLst>
        </pc:spChg>
        <pc:spChg chg="mod">
          <ac:chgData name="Nika, Eri" userId="852946f1-52f7-40fc-a106-c1d0ce059860" providerId="ADAL" clId="{7A3B9DB4-4941-4B45-9702-BE0BFE8D161C}" dt="2025-12-12T13:24:56.581" v="1978" actId="1036"/>
          <ac:spMkLst>
            <pc:docMk/>
            <pc:sldMk cId="1905284446" sldId="2147483618"/>
            <ac:spMk id="56" creationId="{FC2F3538-F60D-AA75-0A98-8222FA235E41}"/>
          </ac:spMkLst>
        </pc:spChg>
        <pc:spChg chg="mod">
          <ac:chgData name="Nika, Eri" userId="852946f1-52f7-40fc-a106-c1d0ce059860" providerId="ADAL" clId="{7A3B9DB4-4941-4B45-9702-BE0BFE8D161C}" dt="2025-12-12T13:24:56.581" v="1978" actId="1036"/>
          <ac:spMkLst>
            <pc:docMk/>
            <pc:sldMk cId="1905284446" sldId="2147483618"/>
            <ac:spMk id="57" creationId="{0EB5AA01-74EB-2DB2-6CC3-867BD12E59C8}"/>
          </ac:spMkLst>
        </pc:spChg>
        <pc:spChg chg="mod">
          <ac:chgData name="Nika, Eri" userId="852946f1-52f7-40fc-a106-c1d0ce059860" providerId="ADAL" clId="{7A3B9DB4-4941-4B45-9702-BE0BFE8D161C}" dt="2025-12-12T13:24:56.581" v="1978" actId="1036"/>
          <ac:spMkLst>
            <pc:docMk/>
            <pc:sldMk cId="1905284446" sldId="2147483618"/>
            <ac:spMk id="63" creationId="{9DE22F31-29DC-094E-4B1F-E641CB5E6C12}"/>
          </ac:spMkLst>
        </pc:spChg>
        <pc:spChg chg="mod">
          <ac:chgData name="Nika, Eri" userId="852946f1-52f7-40fc-a106-c1d0ce059860" providerId="ADAL" clId="{7A3B9DB4-4941-4B45-9702-BE0BFE8D161C}" dt="2025-12-12T13:24:56.581" v="1978" actId="1036"/>
          <ac:spMkLst>
            <pc:docMk/>
            <pc:sldMk cId="1905284446" sldId="2147483618"/>
            <ac:spMk id="66" creationId="{4E8701CA-4EA1-6607-0999-B4F5293D0789}"/>
          </ac:spMkLst>
        </pc:spChg>
        <pc:picChg chg="mod">
          <ac:chgData name="Nika, Eri" userId="852946f1-52f7-40fc-a106-c1d0ce059860" providerId="ADAL" clId="{7A3B9DB4-4941-4B45-9702-BE0BFE8D161C}" dt="2025-12-12T13:25:03.325" v="1999" actId="1036"/>
          <ac:picMkLst>
            <pc:docMk/>
            <pc:sldMk cId="1905284446" sldId="2147483618"/>
            <ac:picMk id="31" creationId="{DF710485-D922-5A9F-6AF3-6BF13A1F922E}"/>
          </ac:picMkLst>
        </pc:picChg>
        <pc:picChg chg="mod">
          <ac:chgData name="Nika, Eri" userId="852946f1-52f7-40fc-a106-c1d0ce059860" providerId="ADAL" clId="{7A3B9DB4-4941-4B45-9702-BE0BFE8D161C}" dt="2025-12-12T13:25:03.325" v="1999" actId="1036"/>
          <ac:picMkLst>
            <pc:docMk/>
            <pc:sldMk cId="1905284446" sldId="2147483618"/>
            <ac:picMk id="37" creationId="{365B26CD-4B3F-095F-05C8-5E5B348A3C99}"/>
          </ac:picMkLst>
        </pc:picChg>
        <pc:picChg chg="mod">
          <ac:chgData name="Nika, Eri" userId="852946f1-52f7-40fc-a106-c1d0ce059860" providerId="ADAL" clId="{7A3B9DB4-4941-4B45-9702-BE0BFE8D161C}" dt="2025-12-12T13:25:03.325" v="1999" actId="1036"/>
          <ac:picMkLst>
            <pc:docMk/>
            <pc:sldMk cId="1905284446" sldId="2147483618"/>
            <ac:picMk id="43" creationId="{9B9E3229-95B1-39B9-3757-C8251D2F0617}"/>
          </ac:picMkLst>
        </pc:picChg>
        <pc:picChg chg="mod">
          <ac:chgData name="Nika, Eri" userId="852946f1-52f7-40fc-a106-c1d0ce059860" providerId="ADAL" clId="{7A3B9DB4-4941-4B45-9702-BE0BFE8D161C}" dt="2025-12-12T13:24:56.581" v="1978" actId="1036"/>
          <ac:picMkLst>
            <pc:docMk/>
            <pc:sldMk cId="1905284446" sldId="2147483618"/>
            <ac:picMk id="51" creationId="{FEE15EC6-D1C7-4605-E505-770138FE9860}"/>
          </ac:picMkLst>
        </pc:picChg>
        <pc:picChg chg="mod">
          <ac:chgData name="Nika, Eri" userId="852946f1-52f7-40fc-a106-c1d0ce059860" providerId="ADAL" clId="{7A3B9DB4-4941-4B45-9702-BE0BFE8D161C}" dt="2025-12-12T13:24:56.581" v="1978" actId="1036"/>
          <ac:picMkLst>
            <pc:docMk/>
            <pc:sldMk cId="1905284446" sldId="2147483618"/>
            <ac:picMk id="61" creationId="{2FBCBE01-2786-3D12-5B4B-BEB6F6849E9F}"/>
          </ac:picMkLst>
        </pc:picChg>
      </pc:sldChg>
      <pc:sldChg chg="add del">
        <pc:chgData name="Nika, Eri" userId="852946f1-52f7-40fc-a106-c1d0ce059860" providerId="ADAL" clId="{7A3B9DB4-4941-4B45-9702-BE0BFE8D161C}" dt="2025-12-12T12:47:33.442" v="725" actId="47"/>
        <pc:sldMkLst>
          <pc:docMk/>
          <pc:sldMk cId="706387911" sldId="2147483621"/>
        </pc:sldMkLst>
      </pc:sldChg>
    </pc:docChg>
  </pc:docChgLst>
  <pc:docChgLst>
    <pc:chgData name="Kappatou, Christina" userId="a79f3267-7398-4f06-a848-d9cf930c0256" providerId="ADAL" clId="{90A3548D-3892-4B35-8F6A-9337D00C6B25}"/>
    <pc:docChg chg="custSel delSld modSld modSection">
      <pc:chgData name="Kappatou, Christina" userId="a79f3267-7398-4f06-a848-d9cf930c0256" providerId="ADAL" clId="{90A3548D-3892-4B35-8F6A-9337D00C6B25}" dt="2025-12-12T14:53:37.420" v="214" actId="47"/>
      <pc:docMkLst>
        <pc:docMk/>
      </pc:docMkLst>
      <pc:sldChg chg="modNotesTx">
        <pc:chgData name="Kappatou, Christina" userId="a79f3267-7398-4f06-a848-d9cf930c0256" providerId="ADAL" clId="{90A3548D-3892-4B35-8F6A-9337D00C6B25}" dt="2025-12-12T14:38:52.534" v="213" actId="20577"/>
        <pc:sldMkLst>
          <pc:docMk/>
          <pc:sldMk cId="497712334" sldId="2147483547"/>
        </pc:sldMkLst>
      </pc:sldChg>
      <pc:sldChg chg="modNotesTx">
        <pc:chgData name="Kappatou, Christina" userId="a79f3267-7398-4f06-a848-d9cf930c0256" providerId="ADAL" clId="{90A3548D-3892-4B35-8F6A-9337D00C6B25}" dt="2025-12-12T14:38:19" v="211" actId="20577"/>
        <pc:sldMkLst>
          <pc:docMk/>
          <pc:sldMk cId="1242379825" sldId="2147483593"/>
        </pc:sldMkLst>
      </pc:sldChg>
      <pc:sldChg chg="addSp delSp modSp mod">
        <pc:chgData name="Kappatou, Christina" userId="a79f3267-7398-4f06-a848-d9cf930c0256" providerId="ADAL" clId="{90A3548D-3892-4B35-8F6A-9337D00C6B25}" dt="2025-12-12T12:46:33.152" v="109" actId="478"/>
        <pc:sldMkLst>
          <pc:docMk/>
          <pc:sldMk cId="421144766" sldId="2147483599"/>
        </pc:sldMkLst>
        <pc:spChg chg="del">
          <ac:chgData name="Kappatou, Christina" userId="a79f3267-7398-4f06-a848-d9cf930c0256" providerId="ADAL" clId="{90A3548D-3892-4B35-8F6A-9337D00C6B25}" dt="2025-12-12T12:46:33.152" v="109" actId="478"/>
          <ac:spMkLst>
            <pc:docMk/>
            <pc:sldMk cId="421144766" sldId="2147483599"/>
            <ac:spMk id="4" creationId="{D1CDC194-DDAB-63C9-1242-9B54FB23C0A8}"/>
          </ac:spMkLst>
        </pc:spChg>
        <pc:spChg chg="mod">
          <ac:chgData name="Kappatou, Christina" userId="a79f3267-7398-4f06-a848-d9cf930c0256" providerId="ADAL" clId="{90A3548D-3892-4B35-8F6A-9337D00C6B25}" dt="2025-12-12T12:46:32.141" v="108" actId="1035"/>
          <ac:spMkLst>
            <pc:docMk/>
            <pc:sldMk cId="421144766" sldId="2147483599"/>
            <ac:spMk id="6" creationId="{8DFA80C3-02DB-7692-34E6-8960CE7494EB}"/>
          </ac:spMkLst>
        </pc:spChg>
        <pc:spChg chg="mod">
          <ac:chgData name="Kappatou, Christina" userId="a79f3267-7398-4f06-a848-d9cf930c0256" providerId="ADAL" clId="{90A3548D-3892-4B35-8F6A-9337D00C6B25}" dt="2025-12-12T12:46:32.141" v="108" actId="1035"/>
          <ac:spMkLst>
            <pc:docMk/>
            <pc:sldMk cId="421144766" sldId="2147483599"/>
            <ac:spMk id="11" creationId="{D8FBD688-4E4C-8610-2F39-0CA8887827E5}"/>
          </ac:spMkLst>
        </pc:spChg>
        <pc:spChg chg="mod">
          <ac:chgData name="Kappatou, Christina" userId="a79f3267-7398-4f06-a848-d9cf930c0256" providerId="ADAL" clId="{90A3548D-3892-4B35-8F6A-9337D00C6B25}" dt="2025-12-12T12:46:32.141" v="108" actId="1035"/>
          <ac:spMkLst>
            <pc:docMk/>
            <pc:sldMk cId="421144766" sldId="2147483599"/>
            <ac:spMk id="16" creationId="{8461ACAF-37B1-845B-B4B9-0B0A84F9FA2A}"/>
          </ac:spMkLst>
        </pc:spChg>
        <pc:spChg chg="mod">
          <ac:chgData name="Kappatou, Christina" userId="a79f3267-7398-4f06-a848-d9cf930c0256" providerId="ADAL" clId="{90A3548D-3892-4B35-8F6A-9337D00C6B25}" dt="2025-12-12T12:46:32.141" v="108" actId="1035"/>
          <ac:spMkLst>
            <pc:docMk/>
            <pc:sldMk cId="421144766" sldId="2147483599"/>
            <ac:spMk id="19" creationId="{0E8F74AE-1C21-20F9-5F3E-5A0904E44AAD}"/>
          </ac:spMkLst>
        </pc:spChg>
        <pc:spChg chg="mod">
          <ac:chgData name="Kappatou, Christina" userId="a79f3267-7398-4f06-a848-d9cf930c0256" providerId="ADAL" clId="{90A3548D-3892-4B35-8F6A-9337D00C6B25}" dt="2025-12-12T12:46:32.141" v="108" actId="1035"/>
          <ac:spMkLst>
            <pc:docMk/>
            <pc:sldMk cId="421144766" sldId="2147483599"/>
            <ac:spMk id="23" creationId="{5CE96EBB-AB84-7B56-A19F-07ED8F691733}"/>
          </ac:spMkLst>
        </pc:spChg>
        <pc:spChg chg="mod">
          <ac:chgData name="Kappatou, Christina" userId="a79f3267-7398-4f06-a848-d9cf930c0256" providerId="ADAL" clId="{90A3548D-3892-4B35-8F6A-9337D00C6B25}" dt="2025-12-12T12:46:32.141" v="108" actId="1035"/>
          <ac:spMkLst>
            <pc:docMk/>
            <pc:sldMk cId="421144766" sldId="2147483599"/>
            <ac:spMk id="25" creationId="{61EE753C-6B08-B684-2735-720306746AA0}"/>
          </ac:spMkLst>
        </pc:spChg>
        <pc:spChg chg="mod">
          <ac:chgData name="Kappatou, Christina" userId="a79f3267-7398-4f06-a848-d9cf930c0256" providerId="ADAL" clId="{90A3548D-3892-4B35-8F6A-9337D00C6B25}" dt="2025-12-12T12:46:32.141" v="108" actId="1035"/>
          <ac:spMkLst>
            <pc:docMk/>
            <pc:sldMk cId="421144766" sldId="2147483599"/>
            <ac:spMk id="28" creationId="{18C48D8B-2220-7CCE-BD7C-4966B4D4F9ED}"/>
          </ac:spMkLst>
        </pc:spChg>
        <pc:spChg chg="mod">
          <ac:chgData name="Kappatou, Christina" userId="a79f3267-7398-4f06-a848-d9cf930c0256" providerId="ADAL" clId="{90A3548D-3892-4B35-8F6A-9337D00C6B25}" dt="2025-12-12T12:46:32.141" v="108" actId="1035"/>
          <ac:spMkLst>
            <pc:docMk/>
            <pc:sldMk cId="421144766" sldId="2147483599"/>
            <ac:spMk id="31" creationId="{D22D52E8-4FDB-F639-5EAC-F0F732E91FA1}"/>
          </ac:spMkLst>
        </pc:spChg>
        <pc:spChg chg="add mod">
          <ac:chgData name="Kappatou, Christina" userId="a79f3267-7398-4f06-a848-d9cf930c0256" providerId="ADAL" clId="{90A3548D-3892-4B35-8F6A-9337D00C6B25}" dt="2025-12-12T12:46:28.176" v="99" actId="14100"/>
          <ac:spMkLst>
            <pc:docMk/>
            <pc:sldMk cId="421144766" sldId="2147483599"/>
            <ac:spMk id="42" creationId="{65683A3B-CF93-F37B-72CF-644A59F7C550}"/>
          </ac:spMkLst>
        </pc:spChg>
        <pc:spChg chg="del mod">
          <ac:chgData name="Kappatou, Christina" userId="a79f3267-7398-4f06-a848-d9cf930c0256" providerId="ADAL" clId="{90A3548D-3892-4B35-8F6A-9337D00C6B25}" dt="2025-12-12T12:46:21.867" v="96" actId="478"/>
          <ac:spMkLst>
            <pc:docMk/>
            <pc:sldMk cId="421144766" sldId="2147483599"/>
            <ac:spMk id="48" creationId="{CC39A18B-394D-4A78-8ECE-86985CFD0505}"/>
          </ac:spMkLst>
        </pc:spChg>
        <pc:spChg chg="mod">
          <ac:chgData name="Kappatou, Christina" userId="a79f3267-7398-4f06-a848-d9cf930c0256" providerId="ADAL" clId="{90A3548D-3892-4B35-8F6A-9337D00C6B25}" dt="2025-12-12T12:46:32.141" v="108" actId="1035"/>
          <ac:spMkLst>
            <pc:docMk/>
            <pc:sldMk cId="421144766" sldId="2147483599"/>
            <ac:spMk id="57" creationId="{E31B3819-6E16-FDD1-564A-B5A45B69E477}"/>
          </ac:spMkLst>
        </pc:spChg>
        <pc:spChg chg="mod">
          <ac:chgData name="Kappatou, Christina" userId="a79f3267-7398-4f06-a848-d9cf930c0256" providerId="ADAL" clId="{90A3548D-3892-4B35-8F6A-9337D00C6B25}" dt="2025-12-12T12:46:32.141" v="108" actId="1035"/>
          <ac:spMkLst>
            <pc:docMk/>
            <pc:sldMk cId="421144766" sldId="2147483599"/>
            <ac:spMk id="82" creationId="{4EC2C724-2811-DF44-8BC9-A088D22ABD66}"/>
          </ac:spMkLst>
        </pc:spChg>
      </pc:sldChg>
      <pc:sldChg chg="addSp delSp modSp mod">
        <pc:chgData name="Kappatou, Christina" userId="a79f3267-7398-4f06-a848-d9cf930c0256" providerId="ADAL" clId="{90A3548D-3892-4B35-8F6A-9337D00C6B25}" dt="2025-12-12T12:51:36.274" v="148" actId="1036"/>
        <pc:sldMkLst>
          <pc:docMk/>
          <pc:sldMk cId="2078191348" sldId="2147483605"/>
        </pc:sldMkLst>
        <pc:spChg chg="del mod">
          <ac:chgData name="Kappatou, Christina" userId="a79f3267-7398-4f06-a848-d9cf930c0256" providerId="ADAL" clId="{90A3548D-3892-4B35-8F6A-9337D00C6B25}" dt="2025-12-12T12:46:43.743" v="112" actId="478"/>
          <ac:spMkLst>
            <pc:docMk/>
            <pc:sldMk cId="2078191348" sldId="2147483605"/>
            <ac:spMk id="3" creationId="{8EC61539-1B7C-4FC2-7CE6-F3B213B295BF}"/>
          </ac:spMkLst>
        </pc:spChg>
        <pc:spChg chg="del">
          <ac:chgData name="Kappatou, Christina" userId="a79f3267-7398-4f06-a848-d9cf930c0256" providerId="ADAL" clId="{90A3548D-3892-4B35-8F6A-9337D00C6B25}" dt="2025-12-12T12:47:22.657" v="132" actId="478"/>
          <ac:spMkLst>
            <pc:docMk/>
            <pc:sldMk cId="2078191348" sldId="2147483605"/>
            <ac:spMk id="4" creationId="{68660C04-7622-5B76-C346-C22E04495FA6}"/>
          </ac:spMkLst>
        </pc:spChg>
        <pc:spChg chg="add mod">
          <ac:chgData name="Kappatou, Christina" userId="a79f3267-7398-4f06-a848-d9cf930c0256" providerId="ADAL" clId="{90A3548D-3892-4B35-8F6A-9337D00C6B25}" dt="2025-12-12T12:46:46.923" v="114"/>
          <ac:spMkLst>
            <pc:docMk/>
            <pc:sldMk cId="2078191348" sldId="2147483605"/>
            <ac:spMk id="6" creationId="{89DE6273-E994-17D8-FE79-D53482BDBCA9}"/>
          </ac:spMkLst>
        </pc:spChg>
        <pc:spChg chg="mod">
          <ac:chgData name="Kappatou, Christina" userId="a79f3267-7398-4f06-a848-d9cf930c0256" providerId="ADAL" clId="{90A3548D-3892-4B35-8F6A-9337D00C6B25}" dt="2025-12-12T12:46:51.795" v="127" actId="1036"/>
          <ac:spMkLst>
            <pc:docMk/>
            <pc:sldMk cId="2078191348" sldId="2147483605"/>
            <ac:spMk id="56" creationId="{8309DF26-6027-FF12-CB76-B4A66B8FB35B}"/>
          </ac:spMkLst>
        </pc:spChg>
        <pc:spChg chg="mod">
          <ac:chgData name="Kappatou, Christina" userId="a79f3267-7398-4f06-a848-d9cf930c0256" providerId="ADAL" clId="{90A3548D-3892-4B35-8F6A-9337D00C6B25}" dt="2025-12-12T12:46:51.795" v="127" actId="1036"/>
          <ac:spMkLst>
            <pc:docMk/>
            <pc:sldMk cId="2078191348" sldId="2147483605"/>
            <ac:spMk id="60" creationId="{91054C22-F0A5-6BDB-073C-B964EEAAB495}"/>
          </ac:spMkLst>
        </pc:spChg>
        <pc:spChg chg="mod">
          <ac:chgData name="Kappatou, Christina" userId="a79f3267-7398-4f06-a848-d9cf930c0256" providerId="ADAL" clId="{90A3548D-3892-4B35-8F6A-9337D00C6B25}" dt="2025-12-12T12:46:51.795" v="127" actId="1036"/>
          <ac:spMkLst>
            <pc:docMk/>
            <pc:sldMk cId="2078191348" sldId="2147483605"/>
            <ac:spMk id="75" creationId="{EA286296-356D-66D6-78F1-0843BEEDF6F2}"/>
          </ac:spMkLst>
        </pc:spChg>
        <pc:spChg chg="mod">
          <ac:chgData name="Kappatou, Christina" userId="a79f3267-7398-4f06-a848-d9cf930c0256" providerId="ADAL" clId="{90A3548D-3892-4B35-8F6A-9337D00C6B25}" dt="2025-12-12T12:46:51.795" v="127" actId="1036"/>
          <ac:spMkLst>
            <pc:docMk/>
            <pc:sldMk cId="2078191348" sldId="2147483605"/>
            <ac:spMk id="79" creationId="{5D3D85B7-7B5D-EB48-3978-CF117098D624}"/>
          </ac:spMkLst>
        </pc:spChg>
        <pc:spChg chg="mod">
          <ac:chgData name="Kappatou, Christina" userId="a79f3267-7398-4f06-a848-d9cf930c0256" providerId="ADAL" clId="{90A3548D-3892-4B35-8F6A-9337D00C6B25}" dt="2025-12-12T12:46:51.795" v="127" actId="1036"/>
          <ac:spMkLst>
            <pc:docMk/>
            <pc:sldMk cId="2078191348" sldId="2147483605"/>
            <ac:spMk id="86" creationId="{AA10C375-AC15-3DD8-8B43-7107B9B1E842}"/>
          </ac:spMkLst>
        </pc:spChg>
        <pc:spChg chg="mod">
          <ac:chgData name="Kappatou, Christina" userId="a79f3267-7398-4f06-a848-d9cf930c0256" providerId="ADAL" clId="{90A3548D-3892-4B35-8F6A-9337D00C6B25}" dt="2025-12-12T12:46:51.795" v="127" actId="1036"/>
          <ac:spMkLst>
            <pc:docMk/>
            <pc:sldMk cId="2078191348" sldId="2147483605"/>
            <ac:spMk id="93" creationId="{B18DEB18-4F7D-B72D-49DC-3DDD8719AFA9}"/>
          </ac:spMkLst>
        </pc:spChg>
        <pc:spChg chg="mod">
          <ac:chgData name="Kappatou, Christina" userId="a79f3267-7398-4f06-a848-d9cf930c0256" providerId="ADAL" clId="{90A3548D-3892-4B35-8F6A-9337D00C6B25}" dt="2025-12-12T12:46:51.795" v="127" actId="1036"/>
          <ac:spMkLst>
            <pc:docMk/>
            <pc:sldMk cId="2078191348" sldId="2147483605"/>
            <ac:spMk id="94" creationId="{D114582A-BAC2-92D3-3743-6A4147225677}"/>
          </ac:spMkLst>
        </pc:spChg>
        <pc:spChg chg="mod">
          <ac:chgData name="Kappatou, Christina" userId="a79f3267-7398-4f06-a848-d9cf930c0256" providerId="ADAL" clId="{90A3548D-3892-4B35-8F6A-9337D00C6B25}" dt="2025-12-12T12:46:51.795" v="127" actId="1036"/>
          <ac:spMkLst>
            <pc:docMk/>
            <pc:sldMk cId="2078191348" sldId="2147483605"/>
            <ac:spMk id="99" creationId="{30DF213B-92DB-A7FE-3C6A-A5281B4B26FC}"/>
          </ac:spMkLst>
        </pc:spChg>
        <pc:spChg chg="mod">
          <ac:chgData name="Kappatou, Christina" userId="a79f3267-7398-4f06-a848-d9cf930c0256" providerId="ADAL" clId="{90A3548D-3892-4B35-8F6A-9337D00C6B25}" dt="2025-12-12T12:46:51.795" v="127" actId="1036"/>
          <ac:spMkLst>
            <pc:docMk/>
            <pc:sldMk cId="2078191348" sldId="2147483605"/>
            <ac:spMk id="114" creationId="{D043727F-4937-1EEF-DB4A-71F697012B3A}"/>
          </ac:spMkLst>
        </pc:spChg>
        <pc:spChg chg="mod">
          <ac:chgData name="Kappatou, Christina" userId="a79f3267-7398-4f06-a848-d9cf930c0256" providerId="ADAL" clId="{90A3548D-3892-4B35-8F6A-9337D00C6B25}" dt="2025-12-12T12:46:51.795" v="127" actId="1036"/>
          <ac:spMkLst>
            <pc:docMk/>
            <pc:sldMk cId="2078191348" sldId="2147483605"/>
            <ac:spMk id="118" creationId="{E0211699-603C-6586-9FD2-1EF4FE8F719A}"/>
          </ac:spMkLst>
        </pc:spChg>
        <pc:grpChg chg="mod">
          <ac:chgData name="Kappatou, Christina" userId="a79f3267-7398-4f06-a848-d9cf930c0256" providerId="ADAL" clId="{90A3548D-3892-4B35-8F6A-9337D00C6B25}" dt="2025-12-12T12:51:36.274" v="148" actId="1036"/>
          <ac:grpSpMkLst>
            <pc:docMk/>
            <pc:sldMk cId="2078191348" sldId="2147483605"/>
            <ac:grpSpMk id="8" creationId="{E2B6C650-945B-D15B-3AA9-A1CB97D12E43}"/>
          </ac:grpSpMkLst>
        </pc:grpChg>
        <pc:grpChg chg="mod">
          <ac:chgData name="Kappatou, Christina" userId="a79f3267-7398-4f06-a848-d9cf930c0256" providerId="ADAL" clId="{90A3548D-3892-4B35-8F6A-9337D00C6B25}" dt="2025-12-12T12:51:36.274" v="148" actId="1036"/>
          <ac:grpSpMkLst>
            <pc:docMk/>
            <pc:sldMk cId="2078191348" sldId="2147483605"/>
            <ac:grpSpMk id="12" creationId="{7177B58C-FF30-F181-1BA7-1D7DECCC820B}"/>
          </ac:grpSpMkLst>
        </pc:grpChg>
        <pc:grpChg chg="mod">
          <ac:chgData name="Kappatou, Christina" userId="a79f3267-7398-4f06-a848-d9cf930c0256" providerId="ADAL" clId="{90A3548D-3892-4B35-8F6A-9337D00C6B25}" dt="2025-12-12T12:51:36.274" v="148" actId="1036"/>
          <ac:grpSpMkLst>
            <pc:docMk/>
            <pc:sldMk cId="2078191348" sldId="2147483605"/>
            <ac:grpSpMk id="21" creationId="{A62BD86B-11CD-1F4F-E914-FFD421FEC12B}"/>
          </ac:grpSpMkLst>
        </pc:grpChg>
        <pc:grpChg chg="mod">
          <ac:chgData name="Kappatou, Christina" userId="a79f3267-7398-4f06-a848-d9cf930c0256" providerId="ADAL" clId="{90A3548D-3892-4B35-8F6A-9337D00C6B25}" dt="2025-12-12T12:51:36.274" v="148" actId="1036"/>
          <ac:grpSpMkLst>
            <pc:docMk/>
            <pc:sldMk cId="2078191348" sldId="2147483605"/>
            <ac:grpSpMk id="22" creationId="{4D8D7F0C-F40D-9C77-4E42-C756CAE72637}"/>
          </ac:grpSpMkLst>
        </pc:grpChg>
      </pc:sldChg>
      <pc:sldChg chg="addSp delSp modSp mod">
        <pc:chgData name="Kappatou, Christina" userId="a79f3267-7398-4f06-a848-d9cf930c0256" providerId="ADAL" clId="{90A3548D-3892-4B35-8F6A-9337D00C6B25}" dt="2025-12-12T12:47:02.440" v="131"/>
        <pc:sldMkLst>
          <pc:docMk/>
          <pc:sldMk cId="4063759087" sldId="2147483609"/>
        </pc:sldMkLst>
        <pc:spChg chg="del mod">
          <ac:chgData name="Kappatou, Christina" userId="a79f3267-7398-4f06-a848-d9cf930c0256" providerId="ADAL" clId="{90A3548D-3892-4B35-8F6A-9337D00C6B25}" dt="2025-12-12T12:47:01.052" v="130" actId="478"/>
          <ac:spMkLst>
            <pc:docMk/>
            <pc:sldMk cId="4063759087" sldId="2147483609"/>
            <ac:spMk id="3" creationId="{E0614C37-6057-FBC3-3F97-DC1B3E49BBE4}"/>
          </ac:spMkLst>
        </pc:spChg>
        <pc:spChg chg="add mod">
          <ac:chgData name="Kappatou, Christina" userId="a79f3267-7398-4f06-a848-d9cf930c0256" providerId="ADAL" clId="{90A3548D-3892-4B35-8F6A-9337D00C6B25}" dt="2025-12-12T12:47:02.440" v="131"/>
          <ac:spMkLst>
            <pc:docMk/>
            <pc:sldMk cId="4063759087" sldId="2147483609"/>
            <ac:spMk id="4" creationId="{98C68404-213C-04BD-C5E2-98406144D77D}"/>
          </ac:spMkLst>
        </pc:spChg>
      </pc:sldChg>
      <pc:sldChg chg="addSp delSp modSp mod">
        <pc:chgData name="Kappatou, Christina" userId="a79f3267-7398-4f06-a848-d9cf930c0256" providerId="ADAL" clId="{90A3548D-3892-4B35-8F6A-9337D00C6B25}" dt="2025-12-12T12:46:10.702" v="93" actId="1035"/>
        <pc:sldMkLst>
          <pc:docMk/>
          <pc:sldMk cId="2825570940" sldId="2147483610"/>
        </pc:sldMkLst>
        <pc:spChg chg="del mod">
          <ac:chgData name="Kappatou, Christina" userId="a79f3267-7398-4f06-a848-d9cf930c0256" providerId="ADAL" clId="{90A3548D-3892-4B35-8F6A-9337D00C6B25}" dt="2025-12-12T12:46:03.961" v="78" actId="478"/>
          <ac:spMkLst>
            <pc:docMk/>
            <pc:sldMk cId="2825570940" sldId="2147483610"/>
            <ac:spMk id="3" creationId="{B17AE8BD-70E5-BE6F-1187-C93012026E1D}"/>
          </ac:spMkLst>
        </pc:spChg>
        <pc:spChg chg="add mod">
          <ac:chgData name="Kappatou, Christina" userId="a79f3267-7398-4f06-a848-d9cf930c0256" providerId="ADAL" clId="{90A3548D-3892-4B35-8F6A-9337D00C6B25}" dt="2025-12-12T12:46:06.318" v="79" actId="14100"/>
          <ac:spMkLst>
            <pc:docMk/>
            <pc:sldMk cId="2825570940" sldId="2147483610"/>
            <ac:spMk id="4" creationId="{00F4EC2F-8647-A3FA-70F3-BDAD392B9D29}"/>
          </ac:spMkLst>
        </pc:spChg>
        <pc:spChg chg="mod">
          <ac:chgData name="Kappatou, Christina" userId="a79f3267-7398-4f06-a848-d9cf930c0256" providerId="ADAL" clId="{90A3548D-3892-4B35-8F6A-9337D00C6B25}" dt="2025-12-12T12:46:10.702" v="93" actId="1035"/>
          <ac:spMkLst>
            <pc:docMk/>
            <pc:sldMk cId="2825570940" sldId="2147483610"/>
            <ac:spMk id="7" creationId="{96CB1F92-4479-B5F3-7495-F20BBEF59592}"/>
          </ac:spMkLst>
        </pc:spChg>
        <pc:spChg chg="mod">
          <ac:chgData name="Kappatou, Christina" userId="a79f3267-7398-4f06-a848-d9cf930c0256" providerId="ADAL" clId="{90A3548D-3892-4B35-8F6A-9337D00C6B25}" dt="2025-12-12T12:46:10.702" v="93" actId="1035"/>
          <ac:spMkLst>
            <pc:docMk/>
            <pc:sldMk cId="2825570940" sldId="2147483610"/>
            <ac:spMk id="8" creationId="{DB4B2A8B-0DAA-E6D0-FA1A-5A575785D616}"/>
          </ac:spMkLst>
        </pc:spChg>
        <pc:spChg chg="mod">
          <ac:chgData name="Kappatou, Christina" userId="a79f3267-7398-4f06-a848-d9cf930c0256" providerId="ADAL" clId="{90A3548D-3892-4B35-8F6A-9337D00C6B25}" dt="2025-12-12T12:46:10.702" v="93" actId="1035"/>
          <ac:spMkLst>
            <pc:docMk/>
            <pc:sldMk cId="2825570940" sldId="2147483610"/>
            <ac:spMk id="11" creationId="{BE296EF6-D2F1-FC70-A927-523658A7CB34}"/>
          </ac:spMkLst>
        </pc:spChg>
        <pc:spChg chg="mod">
          <ac:chgData name="Kappatou, Christina" userId="a79f3267-7398-4f06-a848-d9cf930c0256" providerId="ADAL" clId="{90A3548D-3892-4B35-8F6A-9337D00C6B25}" dt="2025-12-12T12:46:10.702" v="93" actId="1035"/>
          <ac:spMkLst>
            <pc:docMk/>
            <pc:sldMk cId="2825570940" sldId="2147483610"/>
            <ac:spMk id="12" creationId="{7FAC6804-6D19-4A8D-86E2-5D51BCBCF4E6}"/>
          </ac:spMkLst>
        </pc:spChg>
        <pc:spChg chg="mod">
          <ac:chgData name="Kappatou, Christina" userId="a79f3267-7398-4f06-a848-d9cf930c0256" providerId="ADAL" clId="{90A3548D-3892-4B35-8F6A-9337D00C6B25}" dt="2025-12-12T12:46:10.702" v="93" actId="1035"/>
          <ac:spMkLst>
            <pc:docMk/>
            <pc:sldMk cId="2825570940" sldId="2147483610"/>
            <ac:spMk id="94" creationId="{F41159EE-CF09-E97A-8D57-20FCF65268EC}"/>
          </ac:spMkLst>
        </pc:spChg>
        <pc:spChg chg="mod">
          <ac:chgData name="Kappatou, Christina" userId="a79f3267-7398-4f06-a848-d9cf930c0256" providerId="ADAL" clId="{90A3548D-3892-4B35-8F6A-9337D00C6B25}" dt="2025-12-12T12:46:10.702" v="93" actId="1035"/>
          <ac:spMkLst>
            <pc:docMk/>
            <pc:sldMk cId="2825570940" sldId="2147483610"/>
            <ac:spMk id="97" creationId="{CD7E1581-0EE8-301F-DF6B-C11BF48EB7E3}"/>
          </ac:spMkLst>
        </pc:spChg>
        <pc:spChg chg="mod">
          <ac:chgData name="Kappatou, Christina" userId="a79f3267-7398-4f06-a848-d9cf930c0256" providerId="ADAL" clId="{90A3548D-3892-4B35-8F6A-9337D00C6B25}" dt="2025-12-12T12:46:10.702" v="93" actId="1035"/>
          <ac:spMkLst>
            <pc:docMk/>
            <pc:sldMk cId="2825570940" sldId="2147483610"/>
            <ac:spMk id="100" creationId="{19C018B5-58C4-57E9-2D7A-B1D265F482B5}"/>
          </ac:spMkLst>
        </pc:spChg>
        <pc:spChg chg="del">
          <ac:chgData name="Kappatou, Christina" userId="a79f3267-7398-4f06-a848-d9cf930c0256" providerId="ADAL" clId="{90A3548D-3892-4B35-8F6A-9337D00C6B25}" dt="2025-12-12T12:44:23.063" v="51" actId="478"/>
          <ac:spMkLst>
            <pc:docMk/>
            <pc:sldMk cId="2825570940" sldId="2147483610"/>
            <ac:spMk id="101" creationId="{9D199178-EE10-4D8F-8727-1DAF36E2A208}"/>
          </ac:spMkLst>
        </pc:spChg>
        <pc:spChg chg="mod">
          <ac:chgData name="Kappatou, Christina" userId="a79f3267-7398-4f06-a848-d9cf930c0256" providerId="ADAL" clId="{90A3548D-3892-4B35-8F6A-9337D00C6B25}" dt="2025-12-12T12:46:10.702" v="93" actId="1035"/>
          <ac:spMkLst>
            <pc:docMk/>
            <pc:sldMk cId="2825570940" sldId="2147483610"/>
            <ac:spMk id="103" creationId="{EA457A07-EE6E-9781-B069-1D9AE27C0E81}"/>
          </ac:spMkLst>
        </pc:spChg>
        <pc:picChg chg="mod">
          <ac:chgData name="Kappatou, Christina" userId="a79f3267-7398-4f06-a848-d9cf930c0256" providerId="ADAL" clId="{90A3548D-3892-4B35-8F6A-9337D00C6B25}" dt="2025-12-12T12:46:10.702" v="93" actId="1035"/>
          <ac:picMkLst>
            <pc:docMk/>
            <pc:sldMk cId="2825570940" sldId="2147483610"/>
            <ac:picMk id="10" creationId="{9367AF65-8CD1-4D8C-DA61-D43BA56AB6D3}"/>
          </ac:picMkLst>
        </pc:picChg>
        <pc:picChg chg="mod">
          <ac:chgData name="Kappatou, Christina" userId="a79f3267-7398-4f06-a848-d9cf930c0256" providerId="ADAL" clId="{90A3548D-3892-4B35-8F6A-9337D00C6B25}" dt="2025-12-12T12:46:10.702" v="93" actId="1035"/>
          <ac:picMkLst>
            <pc:docMk/>
            <pc:sldMk cId="2825570940" sldId="2147483610"/>
            <ac:picMk id="14" creationId="{23477AD0-EFD4-06C0-25FB-EFD9894466D5}"/>
          </ac:picMkLst>
        </pc:picChg>
      </pc:sldChg>
      <pc:sldChg chg="addSp delSp modSp mod modNotes">
        <pc:chgData name="Kappatou, Christina" userId="a79f3267-7398-4f06-a848-d9cf930c0256" providerId="ADAL" clId="{90A3548D-3892-4B35-8F6A-9337D00C6B25}" dt="2025-12-12T13:44:01.220" v="210" actId="20577"/>
        <pc:sldMkLst>
          <pc:docMk/>
          <pc:sldMk cId="519457781" sldId="2147483617"/>
        </pc:sldMkLst>
        <pc:spChg chg="mod">
          <ac:chgData name="Kappatou, Christina" userId="a79f3267-7398-4f06-a848-d9cf930c0256" providerId="ADAL" clId="{90A3548D-3892-4B35-8F6A-9337D00C6B25}" dt="2025-12-12T13:31:44.852" v="149" actId="552"/>
          <ac:spMkLst>
            <pc:docMk/>
            <pc:sldMk cId="519457781" sldId="2147483617"/>
            <ac:spMk id="42" creationId="{2AD934C3-7F58-EA4D-78EC-61762F63BA61}"/>
          </ac:spMkLst>
        </pc:spChg>
        <pc:spChg chg="mod">
          <ac:chgData name="Kappatou, Christina" userId="a79f3267-7398-4f06-a848-d9cf930c0256" providerId="ADAL" clId="{90A3548D-3892-4B35-8F6A-9337D00C6B25}" dt="2025-12-12T13:31:44.852" v="149" actId="552"/>
          <ac:spMkLst>
            <pc:docMk/>
            <pc:sldMk cId="519457781" sldId="2147483617"/>
            <ac:spMk id="45" creationId="{459D0483-17D9-11CB-FAA8-AD529420E179}"/>
          </ac:spMkLst>
        </pc:spChg>
        <pc:spChg chg="mod">
          <ac:chgData name="Kappatou, Christina" userId="a79f3267-7398-4f06-a848-d9cf930c0256" providerId="ADAL" clId="{90A3548D-3892-4B35-8F6A-9337D00C6B25}" dt="2025-12-12T13:44:01.220" v="210" actId="20577"/>
          <ac:spMkLst>
            <pc:docMk/>
            <pc:sldMk cId="519457781" sldId="2147483617"/>
            <ac:spMk id="61" creationId="{D82DE72E-C08B-1BFE-D7ED-C34FEA7831E0}"/>
          </ac:spMkLst>
        </pc:spChg>
        <pc:spChg chg="add mod">
          <ac:chgData name="Kappatou, Christina" userId="a79f3267-7398-4f06-a848-d9cf930c0256" providerId="ADAL" clId="{90A3548D-3892-4B35-8F6A-9337D00C6B25}" dt="2025-12-12T13:43:33.363" v="207" actId="404"/>
          <ac:spMkLst>
            <pc:docMk/>
            <pc:sldMk cId="519457781" sldId="2147483617"/>
            <ac:spMk id="74" creationId="{B58C279A-7B38-9C74-5FBE-2B5A7E68685B}"/>
          </ac:spMkLst>
        </pc:spChg>
        <pc:picChg chg="mod">
          <ac:chgData name="Kappatou, Christina" userId="a79f3267-7398-4f06-a848-d9cf930c0256" providerId="ADAL" clId="{90A3548D-3892-4B35-8F6A-9337D00C6B25}" dt="2025-12-12T11:52:31.096" v="49" actId="1036"/>
          <ac:picMkLst>
            <pc:docMk/>
            <pc:sldMk cId="519457781" sldId="2147483617"/>
            <ac:picMk id="44" creationId="{5BEB64AD-C665-1759-2CCB-EAC1F8F2AF3E}"/>
          </ac:picMkLst>
        </pc:picChg>
        <pc:picChg chg="del mod">
          <ac:chgData name="Kappatou, Christina" userId="a79f3267-7398-4f06-a848-d9cf930c0256" providerId="ADAL" clId="{90A3548D-3892-4B35-8F6A-9337D00C6B25}" dt="2025-12-12T13:43:36.883" v="208" actId="478"/>
          <ac:picMkLst>
            <pc:docMk/>
            <pc:sldMk cId="519457781" sldId="2147483617"/>
            <ac:picMk id="71" creationId="{9604CB51-A19D-18C2-4A3F-A42B58ABE7E5}"/>
          </ac:picMkLst>
        </pc:picChg>
        <pc:picChg chg="add del mod">
          <ac:chgData name="Kappatou, Christina" userId="a79f3267-7398-4f06-a848-d9cf930c0256" providerId="ADAL" clId="{90A3548D-3892-4B35-8F6A-9337D00C6B25}" dt="2025-12-12T13:42:49.047" v="158" actId="478"/>
          <ac:picMkLst>
            <pc:docMk/>
            <pc:sldMk cId="519457781" sldId="2147483617"/>
            <ac:picMk id="72" creationId="{78DC5636-C6AC-1CB0-3078-6461B66B46EC}"/>
          </ac:picMkLst>
        </pc:picChg>
        <pc:picChg chg="add mod modCrop">
          <ac:chgData name="Kappatou, Christina" userId="a79f3267-7398-4f06-a848-d9cf930c0256" providerId="ADAL" clId="{90A3548D-3892-4B35-8F6A-9337D00C6B25}" dt="2025-12-12T13:43:15.887" v="164" actId="1076"/>
          <ac:picMkLst>
            <pc:docMk/>
            <pc:sldMk cId="519457781" sldId="2147483617"/>
            <ac:picMk id="73" creationId="{94C2DC95-ADCB-15E4-2A07-DF549D4B5658}"/>
          </ac:picMkLst>
        </pc:picChg>
      </pc:sldChg>
      <pc:sldChg chg="delSp modSp mod">
        <pc:chgData name="Kappatou, Christina" userId="a79f3267-7398-4f06-a848-d9cf930c0256" providerId="ADAL" clId="{90A3548D-3892-4B35-8F6A-9337D00C6B25}" dt="2025-12-12T12:45:46.518" v="73" actId="21"/>
        <pc:sldMkLst>
          <pc:docMk/>
          <pc:sldMk cId="1905284446" sldId="2147483618"/>
        </pc:sldMkLst>
        <pc:spChg chg="mod">
          <ac:chgData name="Kappatou, Christina" userId="a79f3267-7398-4f06-a848-d9cf930c0256" providerId="ADAL" clId="{90A3548D-3892-4B35-8F6A-9337D00C6B25}" dt="2025-12-12T12:45:29.464" v="72" actId="1035"/>
          <ac:spMkLst>
            <pc:docMk/>
            <pc:sldMk cId="1905284446" sldId="2147483618"/>
            <ac:spMk id="3" creationId="{F3C77C4E-6284-62F6-1655-CE338A789058}"/>
          </ac:spMkLst>
        </pc:spChg>
        <pc:spChg chg="del">
          <ac:chgData name="Kappatou, Christina" userId="a79f3267-7398-4f06-a848-d9cf930c0256" providerId="ADAL" clId="{90A3548D-3892-4B35-8F6A-9337D00C6B25}" dt="2025-12-12T12:45:46.518" v="73" actId="21"/>
          <ac:spMkLst>
            <pc:docMk/>
            <pc:sldMk cId="1905284446" sldId="2147483618"/>
            <ac:spMk id="7" creationId="{FD950B3E-BE6E-4E60-5CA2-2F85F70F5D3B}"/>
          </ac:spMkLst>
        </pc:spChg>
        <pc:spChg chg="mod">
          <ac:chgData name="Kappatou, Christina" userId="a79f3267-7398-4f06-a848-d9cf930c0256" providerId="ADAL" clId="{90A3548D-3892-4B35-8F6A-9337D00C6B25}" dt="2025-12-12T12:45:29.464" v="72" actId="1035"/>
          <ac:spMkLst>
            <pc:docMk/>
            <pc:sldMk cId="1905284446" sldId="2147483618"/>
            <ac:spMk id="11" creationId="{E3059E35-883E-D0F3-65B5-9627E8B91F58}"/>
          </ac:spMkLst>
        </pc:spChg>
        <pc:spChg chg="mod">
          <ac:chgData name="Kappatou, Christina" userId="a79f3267-7398-4f06-a848-d9cf930c0256" providerId="ADAL" clId="{90A3548D-3892-4B35-8F6A-9337D00C6B25}" dt="2025-12-12T12:45:29.464" v="72" actId="1035"/>
          <ac:spMkLst>
            <pc:docMk/>
            <pc:sldMk cId="1905284446" sldId="2147483618"/>
            <ac:spMk id="22" creationId="{27FF0724-2041-D693-E2F9-BE7844F0DDA9}"/>
          </ac:spMkLst>
        </pc:spChg>
        <pc:spChg chg="mod">
          <ac:chgData name="Kappatou, Christina" userId="a79f3267-7398-4f06-a848-d9cf930c0256" providerId="ADAL" clId="{90A3548D-3892-4B35-8F6A-9337D00C6B25}" dt="2025-12-12T12:45:29.464" v="72" actId="1035"/>
          <ac:spMkLst>
            <pc:docMk/>
            <pc:sldMk cId="1905284446" sldId="2147483618"/>
            <ac:spMk id="23" creationId="{ECEE5E56-B39D-EADD-8F08-54FAEFDC8EFA}"/>
          </ac:spMkLst>
        </pc:spChg>
        <pc:spChg chg="mod">
          <ac:chgData name="Kappatou, Christina" userId="a79f3267-7398-4f06-a848-d9cf930c0256" providerId="ADAL" clId="{90A3548D-3892-4B35-8F6A-9337D00C6B25}" dt="2025-12-12T12:45:29.464" v="72" actId="1035"/>
          <ac:spMkLst>
            <pc:docMk/>
            <pc:sldMk cId="1905284446" sldId="2147483618"/>
            <ac:spMk id="26" creationId="{EA606E6C-C7C0-0167-DD51-810D09394BC3}"/>
          </ac:spMkLst>
        </pc:spChg>
        <pc:spChg chg="mod">
          <ac:chgData name="Kappatou, Christina" userId="a79f3267-7398-4f06-a848-d9cf930c0256" providerId="ADAL" clId="{90A3548D-3892-4B35-8F6A-9337D00C6B25}" dt="2025-12-12T12:45:29.464" v="72" actId="1035"/>
          <ac:spMkLst>
            <pc:docMk/>
            <pc:sldMk cId="1905284446" sldId="2147483618"/>
            <ac:spMk id="45" creationId="{E627DC40-EF47-4D75-B03E-A70298AEA668}"/>
          </ac:spMkLst>
        </pc:spChg>
        <pc:spChg chg="mod">
          <ac:chgData name="Kappatou, Christina" userId="a79f3267-7398-4f06-a848-d9cf930c0256" providerId="ADAL" clId="{90A3548D-3892-4B35-8F6A-9337D00C6B25}" dt="2025-12-12T12:45:29.464" v="72" actId="1035"/>
          <ac:spMkLst>
            <pc:docMk/>
            <pc:sldMk cId="1905284446" sldId="2147483618"/>
            <ac:spMk id="48" creationId="{9428A9E5-FFE2-56F0-1089-A21A13D60797}"/>
          </ac:spMkLst>
        </pc:spChg>
        <pc:spChg chg="mod">
          <ac:chgData name="Kappatou, Christina" userId="a79f3267-7398-4f06-a848-d9cf930c0256" providerId="ADAL" clId="{90A3548D-3892-4B35-8F6A-9337D00C6B25}" dt="2025-12-12T12:45:29.464" v="72" actId="1035"/>
          <ac:spMkLst>
            <pc:docMk/>
            <pc:sldMk cId="1905284446" sldId="2147483618"/>
            <ac:spMk id="52" creationId="{687A9533-CE2C-D946-8DC7-3517CF601133}"/>
          </ac:spMkLst>
        </pc:spChg>
        <pc:spChg chg="mod">
          <ac:chgData name="Kappatou, Christina" userId="a79f3267-7398-4f06-a848-d9cf930c0256" providerId="ADAL" clId="{90A3548D-3892-4B35-8F6A-9337D00C6B25}" dt="2025-12-12T12:45:29.464" v="72" actId="1035"/>
          <ac:spMkLst>
            <pc:docMk/>
            <pc:sldMk cId="1905284446" sldId="2147483618"/>
            <ac:spMk id="57" creationId="{0EB5AA01-74EB-2DB2-6CC3-867BD12E59C8}"/>
          </ac:spMkLst>
        </pc:spChg>
        <pc:spChg chg="mod">
          <ac:chgData name="Kappatou, Christina" userId="a79f3267-7398-4f06-a848-d9cf930c0256" providerId="ADAL" clId="{90A3548D-3892-4B35-8F6A-9337D00C6B25}" dt="2025-12-12T12:45:29.464" v="72" actId="1035"/>
          <ac:spMkLst>
            <pc:docMk/>
            <pc:sldMk cId="1905284446" sldId="2147483618"/>
            <ac:spMk id="66" creationId="{4E8701CA-4EA1-6607-0999-B4F5293D0789}"/>
          </ac:spMkLst>
        </pc:spChg>
        <pc:spChg chg="del">
          <ac:chgData name="Kappatou, Christina" userId="a79f3267-7398-4f06-a848-d9cf930c0256" providerId="ADAL" clId="{90A3548D-3892-4B35-8F6A-9337D00C6B25}" dt="2025-12-12T12:44:19.483" v="50" actId="478"/>
          <ac:spMkLst>
            <pc:docMk/>
            <pc:sldMk cId="1905284446" sldId="2147483618"/>
            <ac:spMk id="101" creationId="{4EEB31C9-7B5B-95B9-EB1E-52944DBC74FE}"/>
          </ac:spMkLst>
        </pc:spChg>
      </pc:sldChg>
      <pc:sldChg chg="modSp del mod modNotesTx">
        <pc:chgData name="Kappatou, Christina" userId="a79f3267-7398-4f06-a848-d9cf930c0256" providerId="ADAL" clId="{90A3548D-3892-4B35-8F6A-9337D00C6B25}" dt="2025-12-12T14:53:37.420" v="214" actId="47"/>
        <pc:sldMkLst>
          <pc:docMk/>
          <pc:sldMk cId="3523272198" sldId="2147483620"/>
        </pc:sldMkLst>
        <pc:spChg chg="mod">
          <ac:chgData name="Kappatou, Christina" userId="a79f3267-7398-4f06-a848-d9cf930c0256" providerId="ADAL" clId="{90A3548D-3892-4B35-8F6A-9337D00C6B25}" dt="2025-12-12T13:41:59.170" v="153" actId="20577"/>
          <ac:spMkLst>
            <pc:docMk/>
            <pc:sldMk cId="3523272198" sldId="2147483620"/>
            <ac:spMk id="60" creationId="{3DA3D0F1-B0C6-B3AD-3C8E-EB042FEE388F}"/>
          </ac:spMkLst>
        </pc:spChg>
      </pc:sldChg>
    </pc:docChg>
  </pc:docChgLst>
  <pc:docChgLst>
    <pc:chgData name="Batzias, Sotiris" userId="fa34812a-c8bf-4505-a7e6-efcaa714e814" providerId="ADAL" clId="{A138ADB0-EA5D-4E9E-A6AC-DE7347522436}"/>
    <pc:docChg chg="undo custSel delSld modSld sldOrd modSection">
      <pc:chgData name="Batzias, Sotiris" userId="fa34812a-c8bf-4505-a7e6-efcaa714e814" providerId="ADAL" clId="{A138ADB0-EA5D-4E9E-A6AC-DE7347522436}" dt="2025-12-13T09:56:17.578" v="1259" actId="1035"/>
      <pc:docMkLst>
        <pc:docMk/>
      </pc:docMkLst>
      <pc:sldChg chg="modSp mod">
        <pc:chgData name="Batzias, Sotiris" userId="fa34812a-c8bf-4505-a7e6-efcaa714e814" providerId="ADAL" clId="{A138ADB0-EA5D-4E9E-A6AC-DE7347522436}" dt="2025-12-13T09:54:56.930" v="1242" actId="20577"/>
        <pc:sldMkLst>
          <pc:docMk/>
          <pc:sldMk cId="1653388817" sldId="2147375161"/>
        </pc:sldMkLst>
        <pc:spChg chg="mod">
          <ac:chgData name="Batzias, Sotiris" userId="fa34812a-c8bf-4505-a7e6-efcaa714e814" providerId="ADAL" clId="{A138ADB0-EA5D-4E9E-A6AC-DE7347522436}" dt="2025-12-13T09:52:48.360" v="1203" actId="20577"/>
          <ac:spMkLst>
            <pc:docMk/>
            <pc:sldMk cId="1653388817" sldId="2147375161"/>
            <ac:spMk id="34" creationId="{53AE8B6E-7426-5D8C-6909-E55A47C664E8}"/>
          </ac:spMkLst>
        </pc:spChg>
        <pc:spChg chg="mod">
          <ac:chgData name="Batzias, Sotiris" userId="fa34812a-c8bf-4505-a7e6-efcaa714e814" providerId="ADAL" clId="{A138ADB0-EA5D-4E9E-A6AC-DE7347522436}" dt="2025-12-13T09:54:56.930" v="1242" actId="20577"/>
          <ac:spMkLst>
            <pc:docMk/>
            <pc:sldMk cId="1653388817" sldId="2147375161"/>
            <ac:spMk id="36" creationId="{CC16BF57-68F8-6FFB-FEBA-E57CC65AB088}"/>
          </ac:spMkLst>
        </pc:spChg>
        <pc:spChg chg="mod">
          <ac:chgData name="Batzias, Sotiris" userId="fa34812a-c8bf-4505-a7e6-efcaa714e814" providerId="ADAL" clId="{A138ADB0-EA5D-4E9E-A6AC-DE7347522436}" dt="2025-12-13T09:54:24.910" v="1219" actId="20577"/>
          <ac:spMkLst>
            <pc:docMk/>
            <pc:sldMk cId="1653388817" sldId="2147375161"/>
            <ac:spMk id="37" creationId="{C74959FC-3AC7-95F8-3575-E67C934AF90E}"/>
          </ac:spMkLst>
        </pc:spChg>
        <pc:spChg chg="mod">
          <ac:chgData name="Batzias, Sotiris" userId="fa34812a-c8bf-4505-a7e6-efcaa714e814" providerId="ADAL" clId="{A138ADB0-EA5D-4E9E-A6AC-DE7347522436}" dt="2025-12-13T09:54:52.723" v="1236" actId="20577"/>
          <ac:spMkLst>
            <pc:docMk/>
            <pc:sldMk cId="1653388817" sldId="2147375161"/>
            <ac:spMk id="38" creationId="{BF010F68-FB2E-4064-1F87-465619EE9E38}"/>
          </ac:spMkLst>
        </pc:spChg>
      </pc:sldChg>
      <pc:sldChg chg="modSp mod">
        <pc:chgData name="Batzias, Sotiris" userId="fa34812a-c8bf-4505-a7e6-efcaa714e814" providerId="ADAL" clId="{A138ADB0-EA5D-4E9E-A6AC-DE7347522436}" dt="2025-12-13T08:50:57.763" v="98" actId="20577"/>
        <pc:sldMkLst>
          <pc:docMk/>
          <pc:sldMk cId="497712334" sldId="2147483547"/>
        </pc:sldMkLst>
        <pc:spChg chg="mod">
          <ac:chgData name="Batzias, Sotiris" userId="fa34812a-c8bf-4505-a7e6-efcaa714e814" providerId="ADAL" clId="{A138ADB0-EA5D-4E9E-A6AC-DE7347522436}" dt="2025-12-13T08:50:57.763" v="98" actId="20577"/>
          <ac:spMkLst>
            <pc:docMk/>
            <pc:sldMk cId="497712334" sldId="2147483547"/>
            <ac:spMk id="2" creationId="{57659F53-9CDB-115B-4107-A7720D4BA694}"/>
          </ac:spMkLst>
        </pc:spChg>
        <pc:spChg chg="mod">
          <ac:chgData name="Batzias, Sotiris" userId="fa34812a-c8bf-4505-a7e6-efcaa714e814" providerId="ADAL" clId="{A138ADB0-EA5D-4E9E-A6AC-DE7347522436}" dt="2025-12-12T18:49:06.702" v="26" actId="14100"/>
          <ac:spMkLst>
            <pc:docMk/>
            <pc:sldMk cId="497712334" sldId="2147483547"/>
            <ac:spMk id="5" creationId="{CDA9007C-87F0-14F2-727E-CD57AE053492}"/>
          </ac:spMkLst>
        </pc:spChg>
        <pc:spChg chg="mod">
          <ac:chgData name="Batzias, Sotiris" userId="fa34812a-c8bf-4505-a7e6-efcaa714e814" providerId="ADAL" clId="{A138ADB0-EA5D-4E9E-A6AC-DE7347522436}" dt="2025-12-12T18:49:11.630" v="27" actId="14100"/>
          <ac:spMkLst>
            <pc:docMk/>
            <pc:sldMk cId="497712334" sldId="2147483547"/>
            <ac:spMk id="6" creationId="{787AA274-4E20-1FBD-42F6-F4DD97141DC4}"/>
          </ac:spMkLst>
        </pc:spChg>
        <pc:spChg chg="mod">
          <ac:chgData name="Batzias, Sotiris" userId="fa34812a-c8bf-4505-a7e6-efcaa714e814" providerId="ADAL" clId="{A138ADB0-EA5D-4E9E-A6AC-DE7347522436}" dt="2025-12-12T18:52:21.295" v="69" actId="14100"/>
          <ac:spMkLst>
            <pc:docMk/>
            <pc:sldMk cId="497712334" sldId="2147483547"/>
            <ac:spMk id="8" creationId="{7FB53DA1-5542-6CCD-303F-C210ADA7BAA2}"/>
          </ac:spMkLst>
        </pc:spChg>
        <pc:spChg chg="mod">
          <ac:chgData name="Batzias, Sotiris" userId="fa34812a-c8bf-4505-a7e6-efcaa714e814" providerId="ADAL" clId="{A138ADB0-EA5D-4E9E-A6AC-DE7347522436}" dt="2025-12-12T18:49:17.913" v="40" actId="1035"/>
          <ac:spMkLst>
            <pc:docMk/>
            <pc:sldMk cId="497712334" sldId="2147483547"/>
            <ac:spMk id="13" creationId="{FCCF4841-53B9-7C7E-D29D-D1667ED9D2AB}"/>
          </ac:spMkLst>
        </pc:spChg>
        <pc:spChg chg="mod">
          <ac:chgData name="Batzias, Sotiris" userId="fa34812a-c8bf-4505-a7e6-efcaa714e814" providerId="ADAL" clId="{A138ADB0-EA5D-4E9E-A6AC-DE7347522436}" dt="2025-12-12T18:49:32.408" v="42" actId="14100"/>
          <ac:spMkLst>
            <pc:docMk/>
            <pc:sldMk cId="497712334" sldId="2147483547"/>
            <ac:spMk id="17" creationId="{47F48049-7E77-5A01-1FF6-ED21C2D837CC}"/>
          </ac:spMkLst>
        </pc:spChg>
        <pc:spChg chg="mod">
          <ac:chgData name="Batzias, Sotiris" userId="fa34812a-c8bf-4505-a7e6-efcaa714e814" providerId="ADAL" clId="{A138ADB0-EA5D-4E9E-A6AC-DE7347522436}" dt="2025-12-12T18:52:24.688" v="70" actId="14100"/>
          <ac:spMkLst>
            <pc:docMk/>
            <pc:sldMk cId="497712334" sldId="2147483547"/>
            <ac:spMk id="27" creationId="{47045A08-7248-799B-1131-4C073753E246}"/>
          </ac:spMkLst>
        </pc:spChg>
        <pc:picChg chg="mod">
          <ac:chgData name="Batzias, Sotiris" userId="fa34812a-c8bf-4505-a7e6-efcaa714e814" providerId="ADAL" clId="{A138ADB0-EA5D-4E9E-A6AC-DE7347522436}" dt="2025-12-12T18:49:17.913" v="40" actId="1035"/>
          <ac:picMkLst>
            <pc:docMk/>
            <pc:sldMk cId="497712334" sldId="2147483547"/>
            <ac:picMk id="15" creationId="{5572A990-C6D0-570F-7414-C567692FE37C}"/>
          </ac:picMkLst>
        </pc:picChg>
        <pc:picChg chg="mod">
          <ac:chgData name="Batzias, Sotiris" userId="fa34812a-c8bf-4505-a7e6-efcaa714e814" providerId="ADAL" clId="{A138ADB0-EA5D-4E9E-A6AC-DE7347522436}" dt="2025-12-12T18:49:17.913" v="40" actId="1035"/>
          <ac:picMkLst>
            <pc:docMk/>
            <pc:sldMk cId="497712334" sldId="2147483547"/>
            <ac:picMk id="18" creationId="{AC54694D-4569-C7A1-656E-81B86A8CF63A}"/>
          </ac:picMkLst>
        </pc:picChg>
      </pc:sldChg>
      <pc:sldChg chg="modSp mod">
        <pc:chgData name="Batzias, Sotiris" userId="fa34812a-c8bf-4505-a7e6-efcaa714e814" providerId="ADAL" clId="{A138ADB0-EA5D-4E9E-A6AC-DE7347522436}" dt="2025-12-13T09:56:17.578" v="1259" actId="1035"/>
        <pc:sldMkLst>
          <pc:docMk/>
          <pc:sldMk cId="944444637" sldId="2147483551"/>
        </pc:sldMkLst>
        <pc:spChg chg="mod">
          <ac:chgData name="Batzias, Sotiris" userId="fa34812a-c8bf-4505-a7e6-efcaa714e814" providerId="ADAL" clId="{A138ADB0-EA5D-4E9E-A6AC-DE7347522436}" dt="2025-12-13T08:50:49.925" v="96" actId="20577"/>
          <ac:spMkLst>
            <pc:docMk/>
            <pc:sldMk cId="944444637" sldId="2147483551"/>
            <ac:spMk id="2" creationId="{7FB433B8-2BFA-5056-03FD-6B4279201499}"/>
          </ac:spMkLst>
        </pc:spChg>
        <pc:spChg chg="mod">
          <ac:chgData name="Batzias, Sotiris" userId="fa34812a-c8bf-4505-a7e6-efcaa714e814" providerId="ADAL" clId="{A138ADB0-EA5D-4E9E-A6AC-DE7347522436}" dt="2025-12-13T09:56:12.947" v="1256" actId="1035"/>
          <ac:spMkLst>
            <pc:docMk/>
            <pc:sldMk cId="944444637" sldId="2147483551"/>
            <ac:spMk id="7" creationId="{DD08BAA3-E493-5809-7F32-172A45864F67}"/>
          </ac:spMkLst>
        </pc:spChg>
        <pc:spChg chg="mod">
          <ac:chgData name="Batzias, Sotiris" userId="fa34812a-c8bf-4505-a7e6-efcaa714e814" providerId="ADAL" clId="{A138ADB0-EA5D-4E9E-A6AC-DE7347522436}" dt="2025-12-13T09:56:12.947" v="1256" actId="1035"/>
          <ac:spMkLst>
            <pc:docMk/>
            <pc:sldMk cId="944444637" sldId="2147483551"/>
            <ac:spMk id="8" creationId="{045C7141-BF1F-C0E6-6D72-E2CBA61BD8ED}"/>
          </ac:spMkLst>
        </pc:spChg>
        <pc:spChg chg="mod">
          <ac:chgData name="Batzias, Sotiris" userId="fa34812a-c8bf-4505-a7e6-efcaa714e814" providerId="ADAL" clId="{A138ADB0-EA5D-4E9E-A6AC-DE7347522436}" dt="2025-12-13T09:56:17.578" v="1259" actId="1035"/>
          <ac:spMkLst>
            <pc:docMk/>
            <pc:sldMk cId="944444637" sldId="2147483551"/>
            <ac:spMk id="12" creationId="{4A7384B8-8E70-D769-528D-1B2E403687D5}"/>
          </ac:spMkLst>
        </pc:spChg>
        <pc:spChg chg="mod">
          <ac:chgData name="Batzias, Sotiris" userId="fa34812a-c8bf-4505-a7e6-efcaa714e814" providerId="ADAL" clId="{A138ADB0-EA5D-4E9E-A6AC-DE7347522436}" dt="2025-12-13T09:56:17.578" v="1259" actId="1035"/>
          <ac:spMkLst>
            <pc:docMk/>
            <pc:sldMk cId="944444637" sldId="2147483551"/>
            <ac:spMk id="15" creationId="{7AC0D9FD-E1EA-E012-9115-2D2891A442BB}"/>
          </ac:spMkLst>
        </pc:spChg>
        <pc:spChg chg="mod">
          <ac:chgData name="Batzias, Sotiris" userId="fa34812a-c8bf-4505-a7e6-efcaa714e814" providerId="ADAL" clId="{A138ADB0-EA5D-4E9E-A6AC-DE7347522436}" dt="2025-12-13T09:55:58.671" v="1250" actId="14100"/>
          <ac:spMkLst>
            <pc:docMk/>
            <pc:sldMk cId="944444637" sldId="2147483551"/>
            <ac:spMk id="17" creationId="{1A1FA1CB-4262-6C71-7B4E-A3327CCBBB23}"/>
          </ac:spMkLst>
        </pc:spChg>
        <pc:spChg chg="mod">
          <ac:chgData name="Batzias, Sotiris" userId="fa34812a-c8bf-4505-a7e6-efcaa714e814" providerId="ADAL" clId="{A138ADB0-EA5D-4E9E-A6AC-DE7347522436}" dt="2025-12-13T09:55:58.671" v="1250" actId="14100"/>
          <ac:spMkLst>
            <pc:docMk/>
            <pc:sldMk cId="944444637" sldId="2147483551"/>
            <ac:spMk id="22" creationId="{BEF1D58D-FD55-A441-49C5-A4A87646356C}"/>
          </ac:spMkLst>
        </pc:spChg>
        <pc:picChg chg="mod">
          <ac:chgData name="Batzias, Sotiris" userId="fa34812a-c8bf-4505-a7e6-efcaa714e814" providerId="ADAL" clId="{A138ADB0-EA5D-4E9E-A6AC-DE7347522436}" dt="2025-12-13T09:56:17.578" v="1259" actId="1035"/>
          <ac:picMkLst>
            <pc:docMk/>
            <pc:sldMk cId="944444637" sldId="2147483551"/>
            <ac:picMk id="13" creationId="{6D4500BE-7D33-27C2-04A0-E5D7216B526E}"/>
          </ac:picMkLst>
        </pc:picChg>
        <pc:picChg chg="mod">
          <ac:chgData name="Batzias, Sotiris" userId="fa34812a-c8bf-4505-a7e6-efcaa714e814" providerId="ADAL" clId="{A138ADB0-EA5D-4E9E-A6AC-DE7347522436}" dt="2025-12-13T09:56:17.578" v="1259" actId="1035"/>
          <ac:picMkLst>
            <pc:docMk/>
            <pc:sldMk cId="944444637" sldId="2147483551"/>
            <ac:picMk id="14" creationId="{0B99AF44-255A-9B25-6396-64234EA15A7D}"/>
          </ac:picMkLst>
        </pc:picChg>
      </pc:sldChg>
      <pc:sldChg chg="modSp mod">
        <pc:chgData name="Batzias, Sotiris" userId="fa34812a-c8bf-4505-a7e6-efcaa714e814" providerId="ADAL" clId="{A138ADB0-EA5D-4E9E-A6AC-DE7347522436}" dt="2025-12-13T08:50:53.418" v="97" actId="20577"/>
        <pc:sldMkLst>
          <pc:docMk/>
          <pc:sldMk cId="66210922" sldId="2147483553"/>
        </pc:sldMkLst>
        <pc:spChg chg="mod">
          <ac:chgData name="Batzias, Sotiris" userId="fa34812a-c8bf-4505-a7e6-efcaa714e814" providerId="ADAL" clId="{A138ADB0-EA5D-4E9E-A6AC-DE7347522436}" dt="2025-12-13T08:50:53.418" v="97" actId="20577"/>
          <ac:spMkLst>
            <pc:docMk/>
            <pc:sldMk cId="66210922" sldId="2147483553"/>
            <ac:spMk id="2" creationId="{50A4351B-925F-D88B-B670-A5EC69122D71}"/>
          </ac:spMkLst>
        </pc:spChg>
        <pc:spChg chg="mod">
          <ac:chgData name="Batzias, Sotiris" userId="fa34812a-c8bf-4505-a7e6-efcaa714e814" providerId="ADAL" clId="{A138ADB0-EA5D-4E9E-A6AC-DE7347522436}" dt="2025-12-12T18:49:41.921" v="53" actId="1035"/>
          <ac:spMkLst>
            <pc:docMk/>
            <pc:sldMk cId="66210922" sldId="2147483553"/>
            <ac:spMk id="13" creationId="{9E797E0A-CFDA-24C4-4792-EA24EFA645BA}"/>
          </ac:spMkLst>
        </pc:spChg>
        <pc:spChg chg="mod">
          <ac:chgData name="Batzias, Sotiris" userId="fa34812a-c8bf-4505-a7e6-efcaa714e814" providerId="ADAL" clId="{A138ADB0-EA5D-4E9E-A6AC-DE7347522436}" dt="2025-12-12T18:49:41.921" v="53" actId="1035"/>
          <ac:spMkLst>
            <pc:docMk/>
            <pc:sldMk cId="66210922" sldId="2147483553"/>
            <ac:spMk id="15" creationId="{D679FACF-8925-3E71-41D2-E5E78826F800}"/>
          </ac:spMkLst>
        </pc:spChg>
        <pc:picChg chg="mod">
          <ac:chgData name="Batzias, Sotiris" userId="fa34812a-c8bf-4505-a7e6-efcaa714e814" providerId="ADAL" clId="{A138ADB0-EA5D-4E9E-A6AC-DE7347522436}" dt="2025-12-12T18:49:41.921" v="53" actId="1035"/>
          <ac:picMkLst>
            <pc:docMk/>
            <pc:sldMk cId="66210922" sldId="2147483553"/>
            <ac:picMk id="14" creationId="{FA9906E0-679A-33F8-AB23-8367C1C341CB}"/>
          </ac:picMkLst>
        </pc:picChg>
        <pc:picChg chg="mod">
          <ac:chgData name="Batzias, Sotiris" userId="fa34812a-c8bf-4505-a7e6-efcaa714e814" providerId="ADAL" clId="{A138ADB0-EA5D-4E9E-A6AC-DE7347522436}" dt="2025-12-12T18:49:41.921" v="53" actId="1035"/>
          <ac:picMkLst>
            <pc:docMk/>
            <pc:sldMk cId="66210922" sldId="2147483553"/>
            <ac:picMk id="16" creationId="{9F2BD603-7B86-8C1C-2DF1-C5528D3885B6}"/>
          </ac:picMkLst>
        </pc:picChg>
      </pc:sldChg>
      <pc:sldChg chg="modSp mod">
        <pc:chgData name="Batzias, Sotiris" userId="fa34812a-c8bf-4505-a7e6-efcaa714e814" providerId="ADAL" clId="{A138ADB0-EA5D-4E9E-A6AC-DE7347522436}" dt="2025-12-13T09:32:30.613" v="600" actId="20577"/>
        <pc:sldMkLst>
          <pc:docMk/>
          <pc:sldMk cId="1781589053" sldId="2147483556"/>
        </pc:sldMkLst>
        <pc:spChg chg="mod">
          <ac:chgData name="Batzias, Sotiris" userId="fa34812a-c8bf-4505-a7e6-efcaa714e814" providerId="ADAL" clId="{A138ADB0-EA5D-4E9E-A6AC-DE7347522436}" dt="2025-12-13T08:50:46.256" v="95" actId="20577"/>
          <ac:spMkLst>
            <pc:docMk/>
            <pc:sldMk cId="1781589053" sldId="2147483556"/>
            <ac:spMk id="2" creationId="{F0D3EBF2-642D-041C-E1E4-4BF23FD98A3C}"/>
          </ac:spMkLst>
        </pc:spChg>
        <pc:spChg chg="mod">
          <ac:chgData name="Batzias, Sotiris" userId="fa34812a-c8bf-4505-a7e6-efcaa714e814" providerId="ADAL" clId="{A138ADB0-EA5D-4E9E-A6AC-DE7347522436}" dt="2025-12-13T09:14:26.641" v="335" actId="14100"/>
          <ac:spMkLst>
            <pc:docMk/>
            <pc:sldMk cId="1781589053" sldId="2147483556"/>
            <ac:spMk id="6" creationId="{B6318C0D-0201-1AC6-EA9B-6131AC34CD81}"/>
          </ac:spMkLst>
        </pc:spChg>
        <pc:spChg chg="mod">
          <ac:chgData name="Batzias, Sotiris" userId="fa34812a-c8bf-4505-a7e6-efcaa714e814" providerId="ADAL" clId="{A138ADB0-EA5D-4E9E-A6AC-DE7347522436}" dt="2025-12-13T09:30:31.577" v="540" actId="20577"/>
          <ac:spMkLst>
            <pc:docMk/>
            <pc:sldMk cId="1781589053" sldId="2147483556"/>
            <ac:spMk id="7" creationId="{6822E10F-360E-08E1-5AEB-3015204A5D97}"/>
          </ac:spMkLst>
        </pc:spChg>
        <pc:spChg chg="mod">
          <ac:chgData name="Batzias, Sotiris" userId="fa34812a-c8bf-4505-a7e6-efcaa714e814" providerId="ADAL" clId="{A138ADB0-EA5D-4E9E-A6AC-DE7347522436}" dt="2025-12-13T09:32:30.613" v="600" actId="20577"/>
          <ac:spMkLst>
            <pc:docMk/>
            <pc:sldMk cId="1781589053" sldId="2147483556"/>
            <ac:spMk id="9" creationId="{E2FD5A94-37A4-1B9C-5CE5-CF8EA7A919A0}"/>
          </ac:spMkLst>
        </pc:spChg>
        <pc:spChg chg="mod">
          <ac:chgData name="Batzias, Sotiris" userId="fa34812a-c8bf-4505-a7e6-efcaa714e814" providerId="ADAL" clId="{A138ADB0-EA5D-4E9E-A6AC-DE7347522436}" dt="2025-12-13T09:32:11.621" v="595" actId="20577"/>
          <ac:spMkLst>
            <pc:docMk/>
            <pc:sldMk cId="1781589053" sldId="2147483556"/>
            <ac:spMk id="15" creationId="{42286A0A-4148-B5E7-2E6A-FBFBA4FCACE0}"/>
          </ac:spMkLst>
        </pc:spChg>
      </pc:sldChg>
      <pc:sldChg chg="del">
        <pc:chgData name="Batzias, Sotiris" userId="fa34812a-c8bf-4505-a7e6-efcaa714e814" providerId="ADAL" clId="{A138ADB0-EA5D-4E9E-A6AC-DE7347522436}" dt="2025-12-12T18:38:15.753" v="2" actId="47"/>
        <pc:sldMkLst>
          <pc:docMk/>
          <pc:sldMk cId="1199270237" sldId="2147483562"/>
        </pc:sldMkLst>
      </pc:sldChg>
      <pc:sldChg chg="modSp mod">
        <pc:chgData name="Batzias, Sotiris" userId="fa34812a-c8bf-4505-a7e6-efcaa714e814" providerId="ADAL" clId="{A138ADB0-EA5D-4E9E-A6AC-DE7347522436}" dt="2025-12-13T09:09:27.255" v="221"/>
        <pc:sldMkLst>
          <pc:docMk/>
          <pc:sldMk cId="125421497" sldId="2147483576"/>
        </pc:sldMkLst>
        <pc:spChg chg="mod">
          <ac:chgData name="Batzias, Sotiris" userId="fa34812a-c8bf-4505-a7e6-efcaa714e814" providerId="ADAL" clId="{A138ADB0-EA5D-4E9E-A6AC-DE7347522436}" dt="2025-12-13T08:50:37.726" v="94" actId="20577"/>
          <ac:spMkLst>
            <pc:docMk/>
            <pc:sldMk cId="125421497" sldId="2147483576"/>
            <ac:spMk id="6" creationId="{33020C7C-F05A-524F-80D2-097FDF963A56}"/>
          </ac:spMkLst>
        </pc:spChg>
        <pc:picChg chg="mod">
          <ac:chgData name="Batzias, Sotiris" userId="fa34812a-c8bf-4505-a7e6-efcaa714e814" providerId="ADAL" clId="{A138ADB0-EA5D-4E9E-A6AC-DE7347522436}" dt="2025-12-13T09:09:27.255" v="221"/>
          <ac:picMkLst>
            <pc:docMk/>
            <pc:sldMk cId="125421497" sldId="2147483576"/>
            <ac:picMk id="10" creationId="{B5F7D71B-6823-E787-4A62-628B542D100F}"/>
          </ac:picMkLst>
        </pc:picChg>
        <pc:picChg chg="mod">
          <ac:chgData name="Batzias, Sotiris" userId="fa34812a-c8bf-4505-a7e6-efcaa714e814" providerId="ADAL" clId="{A138ADB0-EA5D-4E9E-A6AC-DE7347522436}" dt="2025-12-13T09:09:27.255" v="221"/>
          <ac:picMkLst>
            <pc:docMk/>
            <pc:sldMk cId="125421497" sldId="2147483576"/>
            <ac:picMk id="12" creationId="{7304FBF4-E470-274A-A70A-2F7710DA7F1C}"/>
          </ac:picMkLst>
        </pc:picChg>
        <pc:picChg chg="mod">
          <ac:chgData name="Batzias, Sotiris" userId="fa34812a-c8bf-4505-a7e6-efcaa714e814" providerId="ADAL" clId="{A138ADB0-EA5D-4E9E-A6AC-DE7347522436}" dt="2025-12-13T09:09:27.255" v="221"/>
          <ac:picMkLst>
            <pc:docMk/>
            <pc:sldMk cId="125421497" sldId="2147483576"/>
            <ac:picMk id="15" creationId="{7F571719-099D-AEDF-76CA-AE24EFBC7FFE}"/>
          </ac:picMkLst>
        </pc:picChg>
        <pc:picChg chg="mod">
          <ac:chgData name="Batzias, Sotiris" userId="fa34812a-c8bf-4505-a7e6-efcaa714e814" providerId="ADAL" clId="{A138ADB0-EA5D-4E9E-A6AC-DE7347522436}" dt="2025-12-13T09:09:27.255" v="221"/>
          <ac:picMkLst>
            <pc:docMk/>
            <pc:sldMk cId="125421497" sldId="2147483576"/>
            <ac:picMk id="1032" creationId="{9B1EB469-AD75-9CC6-AA99-0E4644B2E501}"/>
          </ac:picMkLst>
        </pc:picChg>
      </pc:sldChg>
      <pc:sldChg chg="modSp mod">
        <pc:chgData name="Batzias, Sotiris" userId="fa34812a-c8bf-4505-a7e6-efcaa714e814" providerId="ADAL" clId="{A138ADB0-EA5D-4E9E-A6AC-DE7347522436}" dt="2025-12-13T08:51:37.361" v="99" actId="6549"/>
        <pc:sldMkLst>
          <pc:docMk/>
          <pc:sldMk cId="1895301494" sldId="2147483578"/>
        </pc:sldMkLst>
        <pc:spChg chg="mod">
          <ac:chgData name="Batzias, Sotiris" userId="fa34812a-c8bf-4505-a7e6-efcaa714e814" providerId="ADAL" clId="{A138ADB0-EA5D-4E9E-A6AC-DE7347522436}" dt="2025-12-13T08:51:37.361" v="99" actId="6549"/>
          <ac:spMkLst>
            <pc:docMk/>
            <pc:sldMk cId="1895301494" sldId="2147483578"/>
            <ac:spMk id="6" creationId="{B98DD787-240E-1762-19DF-96DB3B346303}"/>
          </ac:spMkLst>
        </pc:spChg>
      </pc:sldChg>
      <pc:sldChg chg="modSp mod">
        <pc:chgData name="Batzias, Sotiris" userId="fa34812a-c8bf-4505-a7e6-efcaa714e814" providerId="ADAL" clId="{A138ADB0-EA5D-4E9E-A6AC-DE7347522436}" dt="2025-12-13T08:51:41.303" v="100" actId="6549"/>
        <pc:sldMkLst>
          <pc:docMk/>
          <pc:sldMk cId="412914981" sldId="2147483579"/>
        </pc:sldMkLst>
        <pc:spChg chg="mod">
          <ac:chgData name="Batzias, Sotiris" userId="fa34812a-c8bf-4505-a7e6-efcaa714e814" providerId="ADAL" clId="{A138ADB0-EA5D-4E9E-A6AC-DE7347522436}" dt="2025-12-13T08:51:41.303" v="100" actId="6549"/>
          <ac:spMkLst>
            <pc:docMk/>
            <pc:sldMk cId="412914981" sldId="2147483579"/>
            <ac:spMk id="6" creationId="{3A165674-1414-777E-4CC7-10A92C2866F9}"/>
          </ac:spMkLst>
        </pc:spChg>
      </pc:sldChg>
      <pc:sldChg chg="modSp mod">
        <pc:chgData name="Batzias, Sotiris" userId="fa34812a-c8bf-4505-a7e6-efcaa714e814" providerId="ADAL" clId="{A138ADB0-EA5D-4E9E-A6AC-DE7347522436}" dt="2025-12-13T08:51:46.118" v="101" actId="6549"/>
        <pc:sldMkLst>
          <pc:docMk/>
          <pc:sldMk cId="2251611135" sldId="2147483580"/>
        </pc:sldMkLst>
        <pc:spChg chg="mod">
          <ac:chgData name="Batzias, Sotiris" userId="fa34812a-c8bf-4505-a7e6-efcaa714e814" providerId="ADAL" clId="{A138ADB0-EA5D-4E9E-A6AC-DE7347522436}" dt="2025-12-13T08:51:46.118" v="101" actId="6549"/>
          <ac:spMkLst>
            <pc:docMk/>
            <pc:sldMk cId="2251611135" sldId="2147483580"/>
            <ac:spMk id="6" creationId="{6730C03C-9ABB-7DE1-A5A3-49133306B464}"/>
          </ac:spMkLst>
        </pc:spChg>
      </pc:sldChg>
      <pc:sldChg chg="modSp mod">
        <pc:chgData name="Batzias, Sotiris" userId="fa34812a-c8bf-4505-a7e6-efcaa714e814" providerId="ADAL" clId="{A138ADB0-EA5D-4E9E-A6AC-DE7347522436}" dt="2025-12-13T08:51:51.523" v="102" actId="6549"/>
        <pc:sldMkLst>
          <pc:docMk/>
          <pc:sldMk cId="1412304203" sldId="2147483581"/>
        </pc:sldMkLst>
        <pc:spChg chg="mod">
          <ac:chgData name="Batzias, Sotiris" userId="fa34812a-c8bf-4505-a7e6-efcaa714e814" providerId="ADAL" clId="{A138ADB0-EA5D-4E9E-A6AC-DE7347522436}" dt="2025-12-13T08:51:51.523" v="102" actId="6549"/>
          <ac:spMkLst>
            <pc:docMk/>
            <pc:sldMk cId="1412304203" sldId="2147483581"/>
            <ac:spMk id="6" creationId="{34B9D368-9BE1-DD05-960E-D8D3D464657A}"/>
          </ac:spMkLst>
        </pc:spChg>
      </pc:sldChg>
      <pc:sldChg chg="modSp mod">
        <pc:chgData name="Batzias, Sotiris" userId="fa34812a-c8bf-4505-a7e6-efcaa714e814" providerId="ADAL" clId="{A138ADB0-EA5D-4E9E-A6AC-DE7347522436}" dt="2025-12-13T08:52:09.649" v="127" actId="313"/>
        <pc:sldMkLst>
          <pc:docMk/>
          <pc:sldMk cId="1242379825" sldId="2147483593"/>
        </pc:sldMkLst>
        <pc:spChg chg="mod">
          <ac:chgData name="Batzias, Sotiris" userId="fa34812a-c8bf-4505-a7e6-efcaa714e814" providerId="ADAL" clId="{A138ADB0-EA5D-4E9E-A6AC-DE7347522436}" dt="2025-12-13T08:52:09.649" v="127" actId="313"/>
          <ac:spMkLst>
            <pc:docMk/>
            <pc:sldMk cId="1242379825" sldId="2147483593"/>
            <ac:spMk id="2" creationId="{792EA8F5-E445-6AF5-BF95-C420328AD2B9}"/>
          </ac:spMkLst>
        </pc:spChg>
      </pc:sldChg>
      <pc:sldChg chg="del">
        <pc:chgData name="Batzias, Sotiris" userId="fa34812a-c8bf-4505-a7e6-efcaa714e814" providerId="ADAL" clId="{A138ADB0-EA5D-4E9E-A6AC-DE7347522436}" dt="2025-12-12T18:38:07.204" v="0" actId="47"/>
        <pc:sldMkLst>
          <pc:docMk/>
          <pc:sldMk cId="1761675162" sldId="2147483594"/>
        </pc:sldMkLst>
      </pc:sldChg>
      <pc:sldChg chg="del">
        <pc:chgData name="Batzias, Sotiris" userId="fa34812a-c8bf-4505-a7e6-efcaa714e814" providerId="ADAL" clId="{A138ADB0-EA5D-4E9E-A6AC-DE7347522436}" dt="2025-12-12T18:38:09.393" v="1" actId="47"/>
        <pc:sldMkLst>
          <pc:docMk/>
          <pc:sldMk cId="223842398" sldId="2147483595"/>
        </pc:sldMkLst>
      </pc:sldChg>
      <pc:sldChg chg="del">
        <pc:chgData name="Batzias, Sotiris" userId="fa34812a-c8bf-4505-a7e6-efcaa714e814" providerId="ADAL" clId="{A138ADB0-EA5D-4E9E-A6AC-DE7347522436}" dt="2025-12-12T18:38:20.265" v="3" actId="47"/>
        <pc:sldMkLst>
          <pc:docMk/>
          <pc:sldMk cId="865303134" sldId="2147483596"/>
        </pc:sldMkLst>
      </pc:sldChg>
      <pc:sldChg chg="modSp mod">
        <pc:chgData name="Batzias, Sotiris" userId="fa34812a-c8bf-4505-a7e6-efcaa714e814" providerId="ADAL" clId="{A138ADB0-EA5D-4E9E-A6AC-DE7347522436}" dt="2025-12-13T08:52:23.056" v="130" actId="6549"/>
        <pc:sldMkLst>
          <pc:docMk/>
          <pc:sldMk cId="421144766" sldId="2147483599"/>
        </pc:sldMkLst>
        <pc:spChg chg="mod">
          <ac:chgData name="Batzias, Sotiris" userId="fa34812a-c8bf-4505-a7e6-efcaa714e814" providerId="ADAL" clId="{A138ADB0-EA5D-4E9E-A6AC-DE7347522436}" dt="2025-12-13T08:52:23.056" v="130" actId="6549"/>
          <ac:spMkLst>
            <pc:docMk/>
            <pc:sldMk cId="421144766" sldId="2147483599"/>
            <ac:spMk id="2" creationId="{7FCFFDD8-B4F2-2283-5B5F-ED7A3E325ED1}"/>
          </ac:spMkLst>
        </pc:spChg>
      </pc:sldChg>
      <pc:sldChg chg="modSp mod">
        <pc:chgData name="Batzias, Sotiris" userId="fa34812a-c8bf-4505-a7e6-efcaa714e814" providerId="ADAL" clId="{A138ADB0-EA5D-4E9E-A6AC-DE7347522436}" dt="2025-12-13T09:49:04.917" v="1133" actId="6549"/>
        <pc:sldMkLst>
          <pc:docMk/>
          <pc:sldMk cId="48220410" sldId="2147483600"/>
        </pc:sldMkLst>
        <pc:spChg chg="mod">
          <ac:chgData name="Batzias, Sotiris" userId="fa34812a-c8bf-4505-a7e6-efcaa714e814" providerId="ADAL" clId="{A138ADB0-EA5D-4E9E-A6AC-DE7347522436}" dt="2025-12-13T09:42:15.600" v="973" actId="1035"/>
          <ac:spMkLst>
            <pc:docMk/>
            <pc:sldMk cId="48220410" sldId="2147483600"/>
            <ac:spMk id="2" creationId="{938F8D1D-34D0-6D97-2A53-45E1FE87BB0F}"/>
          </ac:spMkLst>
        </pc:spChg>
        <pc:spChg chg="mod">
          <ac:chgData name="Batzias, Sotiris" userId="fa34812a-c8bf-4505-a7e6-efcaa714e814" providerId="ADAL" clId="{A138ADB0-EA5D-4E9E-A6AC-DE7347522436}" dt="2025-12-13T09:48:44.847" v="1121" actId="20577"/>
          <ac:spMkLst>
            <pc:docMk/>
            <pc:sldMk cId="48220410" sldId="2147483600"/>
            <ac:spMk id="3" creationId="{0B7E9369-E526-8BD1-AF0B-FA8531D68457}"/>
          </ac:spMkLst>
        </pc:spChg>
        <pc:spChg chg="mod">
          <ac:chgData name="Batzias, Sotiris" userId="fa34812a-c8bf-4505-a7e6-efcaa714e814" providerId="ADAL" clId="{A138ADB0-EA5D-4E9E-A6AC-DE7347522436}" dt="2025-12-13T09:49:04.917" v="1133" actId="6549"/>
          <ac:spMkLst>
            <pc:docMk/>
            <pc:sldMk cId="48220410" sldId="2147483600"/>
            <ac:spMk id="4" creationId="{791D6502-6EA0-7B73-7C7E-582080DD8694}"/>
          </ac:spMkLst>
        </pc:spChg>
        <pc:spChg chg="mod">
          <ac:chgData name="Batzias, Sotiris" userId="fa34812a-c8bf-4505-a7e6-efcaa714e814" providerId="ADAL" clId="{A138ADB0-EA5D-4E9E-A6AC-DE7347522436}" dt="2025-12-13T09:42:15.600" v="973" actId="1035"/>
          <ac:spMkLst>
            <pc:docMk/>
            <pc:sldMk cId="48220410" sldId="2147483600"/>
            <ac:spMk id="5" creationId="{A22FE0AC-2A55-AE1E-A7F8-711D2A4E613A}"/>
          </ac:spMkLst>
        </pc:spChg>
        <pc:spChg chg="mod">
          <ac:chgData name="Batzias, Sotiris" userId="fa34812a-c8bf-4505-a7e6-efcaa714e814" providerId="ADAL" clId="{A138ADB0-EA5D-4E9E-A6AC-DE7347522436}" dt="2025-12-13T09:42:15.600" v="973" actId="1035"/>
          <ac:spMkLst>
            <pc:docMk/>
            <pc:sldMk cId="48220410" sldId="2147483600"/>
            <ac:spMk id="19" creationId="{603C2621-D905-917C-FC2B-C2F6990AF742}"/>
          </ac:spMkLst>
        </pc:spChg>
        <pc:spChg chg="mod">
          <ac:chgData name="Batzias, Sotiris" userId="fa34812a-c8bf-4505-a7e6-efcaa714e814" providerId="ADAL" clId="{A138ADB0-EA5D-4E9E-A6AC-DE7347522436}" dt="2025-12-13T09:42:15.600" v="973" actId="1035"/>
          <ac:spMkLst>
            <pc:docMk/>
            <pc:sldMk cId="48220410" sldId="2147483600"/>
            <ac:spMk id="22" creationId="{5BA3E2B9-061A-0E99-83FE-ABAD9086DD23}"/>
          </ac:spMkLst>
        </pc:spChg>
        <pc:picChg chg="mod">
          <ac:chgData name="Batzias, Sotiris" userId="fa34812a-c8bf-4505-a7e6-efcaa714e814" providerId="ADAL" clId="{A138ADB0-EA5D-4E9E-A6AC-DE7347522436}" dt="2025-12-13T09:42:15.600" v="973" actId="1035"/>
          <ac:picMkLst>
            <pc:docMk/>
            <pc:sldMk cId="48220410" sldId="2147483600"/>
            <ac:picMk id="10" creationId="{37793744-EB71-6910-A80B-8F6AEFAF62B8}"/>
          </ac:picMkLst>
        </pc:picChg>
        <pc:picChg chg="mod">
          <ac:chgData name="Batzias, Sotiris" userId="fa34812a-c8bf-4505-a7e6-efcaa714e814" providerId="ADAL" clId="{A138ADB0-EA5D-4E9E-A6AC-DE7347522436}" dt="2025-12-13T09:42:15.600" v="973" actId="1035"/>
          <ac:picMkLst>
            <pc:docMk/>
            <pc:sldMk cId="48220410" sldId="2147483600"/>
            <ac:picMk id="24" creationId="{E5E233ED-D3E8-D4C2-F742-2A50FA533EBC}"/>
          </ac:picMkLst>
        </pc:picChg>
      </pc:sldChg>
      <pc:sldChg chg="del">
        <pc:chgData name="Batzias, Sotiris" userId="fa34812a-c8bf-4505-a7e6-efcaa714e814" providerId="ADAL" clId="{A138ADB0-EA5D-4E9E-A6AC-DE7347522436}" dt="2025-12-12T18:53:34.456" v="71" actId="47"/>
        <pc:sldMkLst>
          <pc:docMk/>
          <pc:sldMk cId="2078191348" sldId="2147483605"/>
        </pc:sldMkLst>
      </pc:sldChg>
      <pc:sldChg chg="modSp mod">
        <pc:chgData name="Batzias, Sotiris" userId="fa34812a-c8bf-4505-a7e6-efcaa714e814" providerId="ADAL" clId="{A138ADB0-EA5D-4E9E-A6AC-DE7347522436}" dt="2025-12-13T09:50:13.630" v="1148" actId="20577"/>
        <pc:sldMkLst>
          <pc:docMk/>
          <pc:sldMk cId="4063759087" sldId="2147483609"/>
        </pc:sldMkLst>
        <pc:spChg chg="mod">
          <ac:chgData name="Batzias, Sotiris" userId="fa34812a-c8bf-4505-a7e6-efcaa714e814" providerId="ADAL" clId="{A138ADB0-EA5D-4E9E-A6AC-DE7347522436}" dt="2025-12-13T09:50:13.630" v="1148" actId="20577"/>
          <ac:spMkLst>
            <pc:docMk/>
            <pc:sldMk cId="4063759087" sldId="2147483609"/>
            <ac:spMk id="2" creationId="{0B9B080F-146F-D1B8-49E9-D39AE46B91C3}"/>
          </ac:spMkLst>
        </pc:spChg>
      </pc:sldChg>
      <pc:sldChg chg="modSp mod ord">
        <pc:chgData name="Batzias, Sotiris" userId="fa34812a-c8bf-4505-a7e6-efcaa714e814" providerId="ADAL" clId="{A138ADB0-EA5D-4E9E-A6AC-DE7347522436}" dt="2025-12-13T09:03:32.270" v="220" actId="20577"/>
        <pc:sldMkLst>
          <pc:docMk/>
          <pc:sldMk cId="2825570940" sldId="2147483610"/>
        </pc:sldMkLst>
        <pc:spChg chg="mod">
          <ac:chgData name="Batzias, Sotiris" userId="fa34812a-c8bf-4505-a7e6-efcaa714e814" providerId="ADAL" clId="{A138ADB0-EA5D-4E9E-A6AC-DE7347522436}" dt="2025-12-13T08:52:14.982" v="128" actId="6549"/>
          <ac:spMkLst>
            <pc:docMk/>
            <pc:sldMk cId="2825570940" sldId="2147483610"/>
            <ac:spMk id="2" creationId="{678B629A-0258-F176-0EBA-2DEF5F3C9E45}"/>
          </ac:spMkLst>
        </pc:spChg>
        <pc:spChg chg="mod">
          <ac:chgData name="Batzias, Sotiris" userId="fa34812a-c8bf-4505-a7e6-efcaa714e814" providerId="ADAL" clId="{A138ADB0-EA5D-4E9E-A6AC-DE7347522436}" dt="2025-12-13T09:03:29.399" v="218" actId="20577"/>
          <ac:spMkLst>
            <pc:docMk/>
            <pc:sldMk cId="2825570940" sldId="2147483610"/>
            <ac:spMk id="7" creationId="{96CB1F92-4479-B5F3-7495-F20BBEF59592}"/>
          </ac:spMkLst>
        </pc:spChg>
        <pc:spChg chg="mod">
          <ac:chgData name="Batzias, Sotiris" userId="fa34812a-c8bf-4505-a7e6-efcaa714e814" providerId="ADAL" clId="{A138ADB0-EA5D-4E9E-A6AC-DE7347522436}" dt="2025-12-13T09:03:26.797" v="216" actId="20577"/>
          <ac:spMkLst>
            <pc:docMk/>
            <pc:sldMk cId="2825570940" sldId="2147483610"/>
            <ac:spMk id="11" creationId="{BE296EF6-D2F1-FC70-A927-523658A7CB34}"/>
          </ac:spMkLst>
        </pc:spChg>
        <pc:spChg chg="mod">
          <ac:chgData name="Batzias, Sotiris" userId="fa34812a-c8bf-4505-a7e6-efcaa714e814" providerId="ADAL" clId="{A138ADB0-EA5D-4E9E-A6AC-DE7347522436}" dt="2025-12-13T09:03:32.270" v="220" actId="20577"/>
          <ac:spMkLst>
            <pc:docMk/>
            <pc:sldMk cId="2825570940" sldId="2147483610"/>
            <ac:spMk id="94" creationId="{F41159EE-CF09-E97A-8D57-20FCF65268EC}"/>
          </ac:spMkLst>
        </pc:spChg>
        <pc:spChg chg="mod">
          <ac:chgData name="Batzias, Sotiris" userId="fa34812a-c8bf-4505-a7e6-efcaa714e814" providerId="ADAL" clId="{A138ADB0-EA5D-4E9E-A6AC-DE7347522436}" dt="2025-12-13T09:03:24.124" v="214" actId="20577"/>
          <ac:spMkLst>
            <pc:docMk/>
            <pc:sldMk cId="2825570940" sldId="2147483610"/>
            <ac:spMk id="97" creationId="{CD7E1581-0EE8-301F-DF6B-C11BF48EB7E3}"/>
          </ac:spMkLst>
        </pc:spChg>
      </pc:sldChg>
      <pc:sldChg chg="addSp delSp modSp mod">
        <pc:chgData name="Batzias, Sotiris" userId="fa34812a-c8bf-4505-a7e6-efcaa714e814" providerId="ADAL" clId="{A138ADB0-EA5D-4E9E-A6AC-DE7347522436}" dt="2025-12-13T09:12:21.179" v="332" actId="1036"/>
        <pc:sldMkLst>
          <pc:docMk/>
          <pc:sldMk cId="519457781" sldId="2147483617"/>
        </pc:sldMkLst>
        <pc:spChg chg="mod">
          <ac:chgData name="Batzias, Sotiris" userId="fa34812a-c8bf-4505-a7e6-efcaa714e814" providerId="ADAL" clId="{A138ADB0-EA5D-4E9E-A6AC-DE7347522436}" dt="2025-12-13T08:53:07.307" v="155" actId="108"/>
          <ac:spMkLst>
            <pc:docMk/>
            <pc:sldMk cId="519457781" sldId="2147483617"/>
            <ac:spMk id="3" creationId="{1D86072D-ABF8-A688-6FBD-A642B32FCB0A}"/>
          </ac:spMkLst>
        </pc:spChg>
        <pc:spChg chg="mod">
          <ac:chgData name="Batzias, Sotiris" userId="fa34812a-c8bf-4505-a7e6-efcaa714e814" providerId="ADAL" clId="{A138ADB0-EA5D-4E9E-A6AC-DE7347522436}" dt="2025-12-13T09:11:44.792" v="297" actId="1038"/>
          <ac:spMkLst>
            <pc:docMk/>
            <pc:sldMk cId="519457781" sldId="2147483617"/>
            <ac:spMk id="42" creationId="{2AD934C3-7F58-EA4D-78EC-61762F63BA61}"/>
          </ac:spMkLst>
        </pc:spChg>
        <pc:spChg chg="mod">
          <ac:chgData name="Batzias, Sotiris" userId="fa34812a-c8bf-4505-a7e6-efcaa714e814" providerId="ADAL" clId="{A138ADB0-EA5D-4E9E-A6AC-DE7347522436}" dt="2025-12-13T09:12:15.502" v="315" actId="1036"/>
          <ac:spMkLst>
            <pc:docMk/>
            <pc:sldMk cId="519457781" sldId="2147483617"/>
            <ac:spMk id="45" creationId="{459D0483-17D9-11CB-FAA8-AD529420E179}"/>
          </ac:spMkLst>
        </pc:spChg>
        <pc:spChg chg="add del mod">
          <ac:chgData name="Batzias, Sotiris" userId="fa34812a-c8bf-4505-a7e6-efcaa714e814" providerId="ADAL" clId="{A138ADB0-EA5D-4E9E-A6AC-DE7347522436}" dt="2025-12-13T09:12:21.179" v="332" actId="1036"/>
          <ac:spMkLst>
            <pc:docMk/>
            <pc:sldMk cId="519457781" sldId="2147483617"/>
            <ac:spMk id="61" creationId="{D82DE72E-C08B-1BFE-D7ED-C34FEA7831E0}"/>
          </ac:spMkLst>
        </pc:spChg>
        <pc:spChg chg="mod">
          <ac:chgData name="Batzias, Sotiris" userId="fa34812a-c8bf-4505-a7e6-efcaa714e814" providerId="ADAL" clId="{A138ADB0-EA5D-4E9E-A6AC-DE7347522436}" dt="2025-12-13T08:55:19.235" v="191" actId="1036"/>
          <ac:spMkLst>
            <pc:docMk/>
            <pc:sldMk cId="519457781" sldId="2147483617"/>
            <ac:spMk id="74" creationId="{B58C279A-7B38-9C74-5FBE-2B5A7E68685B}"/>
          </ac:spMkLst>
        </pc:spChg>
        <pc:picChg chg="mod">
          <ac:chgData name="Batzias, Sotiris" userId="fa34812a-c8bf-4505-a7e6-efcaa714e814" providerId="ADAL" clId="{A138ADB0-EA5D-4E9E-A6AC-DE7347522436}" dt="2025-12-13T09:12:11.360" v="310" actId="1035"/>
          <ac:picMkLst>
            <pc:docMk/>
            <pc:sldMk cId="519457781" sldId="2147483617"/>
            <ac:picMk id="4" creationId="{BDCCDA12-EA10-5D60-1598-96B6A174FAC6}"/>
          </ac:picMkLst>
        </pc:picChg>
        <pc:picChg chg="del">
          <ac:chgData name="Batzias, Sotiris" userId="fa34812a-c8bf-4505-a7e6-efcaa714e814" providerId="ADAL" clId="{A138ADB0-EA5D-4E9E-A6AC-DE7347522436}" dt="2025-12-13T09:10:55.486" v="237" actId="478"/>
          <ac:picMkLst>
            <pc:docMk/>
            <pc:sldMk cId="519457781" sldId="2147483617"/>
            <ac:picMk id="43" creationId="{AC0AA1AB-9606-48A6-0599-A23458ABE48F}"/>
          </ac:picMkLst>
        </pc:picChg>
        <pc:picChg chg="del">
          <ac:chgData name="Batzias, Sotiris" userId="fa34812a-c8bf-4505-a7e6-efcaa714e814" providerId="ADAL" clId="{A138ADB0-EA5D-4E9E-A6AC-DE7347522436}" dt="2025-12-13T09:10:58.088" v="238" actId="478"/>
          <ac:picMkLst>
            <pc:docMk/>
            <pc:sldMk cId="519457781" sldId="2147483617"/>
            <ac:picMk id="44" creationId="{5BEB64AD-C665-1759-2CCB-EAC1F8F2AF3E}"/>
          </ac:picMkLst>
        </pc:picChg>
        <pc:picChg chg="del">
          <ac:chgData name="Batzias, Sotiris" userId="fa34812a-c8bf-4505-a7e6-efcaa714e814" providerId="ADAL" clId="{A138ADB0-EA5D-4E9E-A6AC-DE7347522436}" dt="2025-12-13T09:11:01.057" v="239" actId="478"/>
          <ac:picMkLst>
            <pc:docMk/>
            <pc:sldMk cId="519457781" sldId="2147483617"/>
            <ac:picMk id="62" creationId="{A8B24801-4483-625F-B406-548267191AC4}"/>
          </ac:picMkLst>
        </pc:picChg>
        <pc:picChg chg="mod">
          <ac:chgData name="Batzias, Sotiris" userId="fa34812a-c8bf-4505-a7e6-efcaa714e814" providerId="ADAL" clId="{A138ADB0-EA5D-4E9E-A6AC-DE7347522436}" dt="2025-12-13T09:12:02.350" v="308" actId="1036"/>
          <ac:picMkLst>
            <pc:docMk/>
            <pc:sldMk cId="519457781" sldId="2147483617"/>
            <ac:picMk id="73" creationId="{94C2DC95-ADCB-15E4-2A07-DF549D4B5658}"/>
          </ac:picMkLst>
        </pc:picChg>
      </pc:sldChg>
      <pc:sldChg chg="modSp mod">
        <pc:chgData name="Batzias, Sotiris" userId="fa34812a-c8bf-4505-a7e6-efcaa714e814" providerId="ADAL" clId="{A138ADB0-EA5D-4E9E-A6AC-DE7347522436}" dt="2025-12-13T08:52:19.122" v="129" actId="6549"/>
        <pc:sldMkLst>
          <pc:docMk/>
          <pc:sldMk cId="1905284446" sldId="2147483618"/>
        </pc:sldMkLst>
        <pc:spChg chg="mod">
          <ac:chgData name="Batzias, Sotiris" userId="fa34812a-c8bf-4505-a7e6-efcaa714e814" providerId="ADAL" clId="{A138ADB0-EA5D-4E9E-A6AC-DE7347522436}" dt="2025-12-13T08:52:19.122" v="129" actId="6549"/>
          <ac:spMkLst>
            <pc:docMk/>
            <pc:sldMk cId="1905284446" sldId="2147483618"/>
            <ac:spMk id="2" creationId="{BFACACC9-AB9F-D640-4F63-F706F6A65F1C}"/>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14294996751137"/>
          <c:y val="0.17400568181818182"/>
          <c:w val="0.59649122807017541"/>
          <c:h val="0.65198863636363635"/>
        </c:manualLayout>
      </c:layout>
      <c:pieChart>
        <c:varyColors val="0"/>
        <c:ser>
          <c:idx val="0"/>
          <c:order val="0"/>
          <c:dPt>
            <c:idx val="0"/>
            <c:bubble3D val="0"/>
            <c:spPr>
              <a:solidFill>
                <a:srgbClr val="86BC25"/>
              </a:solidFill>
              <a:ln>
                <a:noFill/>
              </a:ln>
            </c:spPr>
            <c:extLst>
              <c:ext xmlns:c16="http://schemas.microsoft.com/office/drawing/2014/chart" uri="{C3380CC4-5D6E-409C-BE32-E72D297353CC}">
                <c16:uniqueId val="{00000000-CE9C-4CB4-99CC-250BA717FB38}"/>
              </c:ext>
            </c:extLst>
          </c:dPt>
          <c:dPt>
            <c:idx val="1"/>
            <c:bubble3D val="0"/>
            <c:spPr>
              <a:solidFill>
                <a:srgbClr val="046A38"/>
              </a:solidFill>
              <a:ln>
                <a:noFill/>
              </a:ln>
            </c:spPr>
            <c:extLst>
              <c:ext xmlns:c16="http://schemas.microsoft.com/office/drawing/2014/chart" uri="{C3380CC4-5D6E-409C-BE32-E72D297353CC}">
                <c16:uniqueId val="{00000001-CE9C-4CB4-99CC-250BA717FB38}"/>
              </c:ext>
            </c:extLst>
          </c:dPt>
          <c:dPt>
            <c:idx val="2"/>
            <c:bubble3D val="0"/>
            <c:spPr>
              <a:solidFill>
                <a:srgbClr val="62B5E5"/>
              </a:solidFill>
              <a:ln>
                <a:noFill/>
              </a:ln>
            </c:spPr>
            <c:extLst>
              <c:ext xmlns:c16="http://schemas.microsoft.com/office/drawing/2014/chart" uri="{C3380CC4-5D6E-409C-BE32-E72D297353CC}">
                <c16:uniqueId val="{00000002-CE9C-4CB4-99CC-250BA717FB38}"/>
              </c:ext>
            </c:extLst>
          </c:dPt>
          <c:dLbls>
            <c:dLbl>
              <c:idx val="0"/>
              <c:layout>
                <c:manualLayout>
                  <c:x val="6.757634827810266E-2"/>
                  <c:y val="-1.9886363636363636E-2"/>
                </c:manualLayout>
              </c:layout>
              <c:numFmt formatCode="#,##0&quot;%&quot;;&quot;-&quot;#,##0&quot;%&quot;" sourceLinked="0"/>
              <c:spPr>
                <a:noFill/>
                <a:ln>
                  <a:noFill/>
                </a:ln>
              </c:spPr>
              <c:txPr>
                <a:bodyPr wrap="none"/>
                <a:lstStyle/>
                <a:p>
                  <a:pPr>
                    <a:defRPr sz="1400" kern="1200">
                      <a:solidFill>
                        <a:schemeClr val="tx1"/>
                      </a:solidFill>
                      <a:latin typeface="+mn-lt"/>
                      <a:ea typeface="+mn-ea"/>
                      <a:cs typeface="Calibri Ligh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CE9C-4CB4-99CC-250BA717FB38}"/>
                </c:ext>
              </c:extLst>
            </c:dLbl>
            <c:dLbl>
              <c:idx val="1"/>
              <c:layout>
                <c:manualLayout>
                  <c:x val="-2.1442495126705652E-2"/>
                  <c:y val="8.5227272727272721E-2"/>
                </c:manualLayout>
              </c:layout>
              <c:numFmt formatCode="#,##0&quot;%&quot;;&quot;-&quot;#,##0&quot;%&quot;" sourceLinked="0"/>
              <c:spPr>
                <a:noFill/>
                <a:ln>
                  <a:noFill/>
                </a:ln>
              </c:spPr>
              <c:txPr>
                <a:bodyPr wrap="none"/>
                <a:lstStyle/>
                <a:p>
                  <a:pPr>
                    <a:defRPr sz="1400" kern="1200">
                      <a:solidFill>
                        <a:schemeClr val="bg1"/>
                      </a:solidFill>
                      <a:latin typeface="+mn-lt"/>
                      <a:ea typeface="+mn-ea"/>
                      <a:cs typeface="Calibri Ligh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E9C-4CB4-99CC-250BA717FB38}"/>
                </c:ext>
              </c:extLst>
            </c:dLbl>
            <c:dLbl>
              <c:idx val="2"/>
              <c:layout>
                <c:manualLayout>
                  <c:x val="-5.7829759584145546E-2"/>
                  <c:y val="-3.6931818181818184E-2"/>
                </c:manualLayout>
              </c:layout>
              <c:numFmt formatCode="#,##0&quot;%&quot;;&quot;-&quot;#,##0&quot;%&quot;" sourceLinked="0"/>
              <c:spPr>
                <a:noFill/>
                <a:ln>
                  <a:noFill/>
                </a:ln>
              </c:spPr>
              <c:txPr>
                <a:bodyPr wrap="none"/>
                <a:lstStyle/>
                <a:p>
                  <a:pPr>
                    <a:defRPr sz="1400" kern="1200">
                      <a:solidFill>
                        <a:schemeClr val="tx1"/>
                      </a:solidFill>
                      <a:latin typeface="+mn-lt"/>
                      <a:ea typeface="+mn-ea"/>
                      <a:cs typeface="Calibri Ligh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CE9C-4CB4-99CC-250BA717FB38}"/>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extLst>
          </c:dLbls>
          <c:val>
            <c:numRef>
              <c:f>Sheet1!$A$1:$A$3</c:f>
              <c:numCache>
                <c:formatCode>General</c:formatCode>
                <c:ptCount val="3"/>
                <c:pt idx="0">
                  <c:v>79</c:v>
                </c:pt>
                <c:pt idx="1">
                  <c:v>48</c:v>
                </c:pt>
                <c:pt idx="2">
                  <c:v>63</c:v>
                </c:pt>
              </c:numCache>
            </c:numRef>
          </c:val>
          <c:extLst>
            <c:ext xmlns:c16="http://schemas.microsoft.com/office/drawing/2014/chart" uri="{C3380CC4-5D6E-409C-BE32-E72D297353CC}">
              <c16:uniqueId val="{00000003-CE9C-4CB4-99CC-250BA717FB38}"/>
            </c:ext>
          </c:extLst>
        </c:ser>
        <c:dLbls>
          <c:showLegendKey val="0"/>
          <c:showVal val="0"/>
          <c:showCatName val="0"/>
          <c:showSerName val="0"/>
          <c:showPercent val="0"/>
          <c:showBubbleSize val="0"/>
          <c:showLeaderLines val="1"/>
        </c:dLbls>
        <c:firstSliceAng val="0"/>
      </c:pieChart>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532813515269654"/>
          <c:y val="0.17537580529706515"/>
          <c:w val="0.58934372969460691"/>
          <c:h val="0.64924838940586971"/>
        </c:manualLayout>
      </c:layout>
      <c:pieChart>
        <c:varyColors val="0"/>
        <c:ser>
          <c:idx val="0"/>
          <c:order val="0"/>
          <c:dPt>
            <c:idx val="0"/>
            <c:bubble3D val="0"/>
            <c:spPr>
              <a:solidFill>
                <a:srgbClr val="86BC25"/>
              </a:solidFill>
              <a:ln>
                <a:noFill/>
              </a:ln>
            </c:spPr>
            <c:extLst>
              <c:ext xmlns:c16="http://schemas.microsoft.com/office/drawing/2014/chart" uri="{C3380CC4-5D6E-409C-BE32-E72D297353CC}">
                <c16:uniqueId val="{00000000-8715-4FAF-A02C-16447002E585}"/>
              </c:ext>
            </c:extLst>
          </c:dPt>
          <c:dPt>
            <c:idx val="1"/>
            <c:bubble3D val="0"/>
            <c:spPr>
              <a:solidFill>
                <a:srgbClr val="046A38"/>
              </a:solidFill>
              <a:ln>
                <a:noFill/>
              </a:ln>
            </c:spPr>
            <c:extLst>
              <c:ext xmlns:c16="http://schemas.microsoft.com/office/drawing/2014/chart" uri="{C3380CC4-5D6E-409C-BE32-E72D297353CC}">
                <c16:uniqueId val="{00000001-8715-4FAF-A02C-16447002E585}"/>
              </c:ext>
            </c:extLst>
          </c:dPt>
          <c:dPt>
            <c:idx val="2"/>
            <c:bubble3D val="0"/>
            <c:spPr>
              <a:solidFill>
                <a:srgbClr val="62B5E5"/>
              </a:solidFill>
              <a:ln>
                <a:noFill/>
              </a:ln>
            </c:spPr>
            <c:extLst>
              <c:ext xmlns:c16="http://schemas.microsoft.com/office/drawing/2014/chart" uri="{C3380CC4-5D6E-409C-BE32-E72D297353CC}">
                <c16:uniqueId val="{00000002-8715-4FAF-A02C-16447002E585}"/>
              </c:ext>
            </c:extLst>
          </c:dPt>
          <c:dLbls>
            <c:dLbl>
              <c:idx val="0"/>
              <c:layout>
                <c:manualLayout>
                  <c:x val="6.757634827810266E-2"/>
                  <c:y val="-1.6463851109520401E-2"/>
                </c:manualLayout>
              </c:layout>
              <c:numFmt formatCode="#,##0&quot;%&quot;;&quot;-&quot;#,##0&quot;%&quot;" sourceLinked="0"/>
              <c:spPr>
                <a:noFill/>
                <a:ln>
                  <a:noFill/>
                </a:ln>
              </c:spPr>
              <c:txPr>
                <a:bodyPr wrap="none"/>
                <a:lstStyle/>
                <a:p>
                  <a:pPr>
                    <a:defRPr sz="1400" kern="1200">
                      <a:solidFill>
                        <a:schemeClr val="tx1"/>
                      </a:solidFill>
                      <a:latin typeface="+mn-lt"/>
                      <a:ea typeface="+mn-ea"/>
                      <a:cs typeface="Calibri Ligh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8715-4FAF-A02C-16447002E585}"/>
                </c:ext>
              </c:extLst>
            </c:dLbl>
            <c:dLbl>
              <c:idx val="1"/>
              <c:layout>
                <c:manualLayout>
                  <c:x val="-4.6783625730994149E-2"/>
                  <c:y val="5.1539012168933432E-2"/>
                </c:manualLayout>
              </c:layout>
              <c:numFmt formatCode="#,##0&quot;%&quot;;&quot;-&quot;#,##0&quot;%&quot;" sourceLinked="0"/>
              <c:spPr>
                <a:noFill/>
                <a:ln>
                  <a:noFill/>
                </a:ln>
              </c:spPr>
              <c:txPr>
                <a:bodyPr wrap="none"/>
                <a:lstStyle/>
                <a:p>
                  <a:pPr>
                    <a:defRPr sz="1400" kern="1200">
                      <a:solidFill>
                        <a:schemeClr val="bg1"/>
                      </a:solidFill>
                      <a:latin typeface="+mn-lt"/>
                      <a:ea typeface="+mn-ea"/>
                      <a:cs typeface="Calibri Ligh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8715-4FAF-A02C-16447002E585}"/>
                </c:ext>
              </c:extLst>
            </c:dLbl>
            <c:dLbl>
              <c:idx val="2"/>
              <c:layout>
                <c:manualLayout>
                  <c:x val="-3.7686809616634176E-2"/>
                  <c:y val="-6.5139584824624189E-2"/>
                </c:manualLayout>
              </c:layout>
              <c:numFmt formatCode="#,##0&quot;%&quot;;&quot;-&quot;#,##0&quot;%&quot;" sourceLinked="0"/>
              <c:spPr>
                <a:noFill/>
                <a:ln>
                  <a:noFill/>
                </a:ln>
              </c:spPr>
              <c:txPr>
                <a:bodyPr wrap="none"/>
                <a:lstStyle/>
                <a:p>
                  <a:pPr>
                    <a:defRPr sz="1400" kern="1200">
                      <a:solidFill>
                        <a:schemeClr val="tx1"/>
                      </a:solidFill>
                      <a:latin typeface="+mn-lt"/>
                      <a:ea typeface="+mn-ea"/>
                      <a:cs typeface="Calibri Ligh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8715-4FAF-A02C-16447002E58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extLst>
          </c:dLbls>
          <c:val>
            <c:numRef>
              <c:f>Sheet1!$A$1:$A$3</c:f>
              <c:numCache>
                <c:formatCode>General</c:formatCode>
                <c:ptCount val="3"/>
                <c:pt idx="0">
                  <c:v>43</c:v>
                </c:pt>
                <c:pt idx="1">
                  <c:v>39</c:v>
                </c:pt>
                <c:pt idx="2">
                  <c:v>18</c:v>
                </c:pt>
              </c:numCache>
            </c:numRef>
          </c:val>
          <c:extLst>
            <c:ext xmlns:c16="http://schemas.microsoft.com/office/drawing/2014/chart" uri="{C3380CC4-5D6E-409C-BE32-E72D297353CC}">
              <c16:uniqueId val="{00000003-8715-4FAF-A02C-16447002E585}"/>
            </c:ext>
          </c:extLst>
        </c:ser>
        <c:dLbls>
          <c:showLegendKey val="0"/>
          <c:showVal val="0"/>
          <c:showCatName val="0"/>
          <c:showSerName val="0"/>
          <c:showPercent val="0"/>
          <c:showBubbleSize val="0"/>
          <c:showLeaderLines val="1"/>
        </c:dLbls>
        <c:firstSliceAng val="0"/>
      </c:pieChart>
    </c:plotArea>
    <c:plotVisOnly val="0"/>
    <c:dispBlanksAs val="gap"/>
    <c:showDLblsOverMax val="1"/>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12/13/2025</a:t>
            </a:fld>
            <a:endParaRPr lang="en-US">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12/13/2025</a:t>
            </a:fld>
            <a:endParaRPr lang="en-US"/>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E7190-A1FA-37E6-E77C-E572E48C4F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99617D-DCAB-F530-2A2C-EF0032D0BE44}"/>
              </a:ext>
            </a:extLst>
          </p:cNvPr>
          <p:cNvSpPr>
            <a:spLocks noGrp="1" noRot="1" noChangeAspect="1"/>
          </p:cNvSpPr>
          <p:nvPr>
            <p:ph type="sldImg"/>
          </p:nvPr>
        </p:nvSpPr>
        <p:spPr>
          <a:xfrm>
            <a:off x="458788" y="720725"/>
            <a:ext cx="6397625" cy="3598863"/>
          </a:xfrm>
        </p:spPr>
      </p:sp>
      <p:sp>
        <p:nvSpPr>
          <p:cNvPr id="3" name="Notes Placeholder 2">
            <a:extLst>
              <a:ext uri="{FF2B5EF4-FFF2-40B4-BE49-F238E27FC236}">
                <a16:creationId xmlns:a16="http://schemas.microsoft.com/office/drawing/2014/main" id="{3AD71038-7830-69F5-DFBD-A47924B562E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BDF6DCD-38A8-3949-3E85-FEA5A2F4E506}"/>
              </a:ext>
            </a:extLst>
          </p:cNvPr>
          <p:cNvSpPr>
            <a:spLocks noGrp="1"/>
          </p:cNvSpPr>
          <p:nvPr>
            <p:ph type="sldNum" sz="quarter" idx="10"/>
          </p:nvPr>
        </p:nvSpPr>
        <p:spPr/>
        <p:txBody>
          <a:bodyPr/>
          <a:lstStyle/>
          <a:p>
            <a:fld id="{C0F4A2C8-6C88-4E71-83EE-698B9D4FE22F}" type="slidenum">
              <a:rPr lang="en-US" smtClean="0"/>
              <a:pPr/>
              <a:t>1</a:t>
            </a:fld>
            <a:endParaRPr lang="en-US"/>
          </a:p>
        </p:txBody>
      </p:sp>
    </p:spTree>
    <p:extLst>
      <p:ext uri="{BB962C8B-B14F-4D97-AF65-F5344CB8AC3E}">
        <p14:creationId xmlns:p14="http://schemas.microsoft.com/office/powerpoint/2010/main" val="2254703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72D83-6456-4C41-C552-F0666A3E02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BFE6FA-8333-8F49-4C5B-651265B69D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34D450-87A5-64C7-575D-936780B805D9}"/>
              </a:ext>
            </a:extLst>
          </p:cNvPr>
          <p:cNvSpPr>
            <a:spLocks noGrp="1"/>
          </p:cNvSpPr>
          <p:nvPr>
            <p:ph type="body" idx="1"/>
          </p:nvPr>
        </p:nvSpPr>
        <p:spPr/>
        <p:txBody>
          <a:bodyPr/>
          <a:lstStyle/>
          <a:p>
            <a:pPr marL="0" indent="0">
              <a:buFont typeface="Arial" panose="020B0604020202020204" pitchFamily="34" charset="0"/>
              <a:buNone/>
            </a:pPr>
            <a:endParaRPr lang="el-GR" b="0" dirty="0">
              <a:highlight>
                <a:srgbClr val="FFFF00"/>
              </a:highlight>
            </a:endParaRPr>
          </a:p>
        </p:txBody>
      </p:sp>
      <p:sp>
        <p:nvSpPr>
          <p:cNvPr id="4" name="Slide Number Placeholder 3">
            <a:extLst>
              <a:ext uri="{FF2B5EF4-FFF2-40B4-BE49-F238E27FC236}">
                <a16:creationId xmlns:a16="http://schemas.microsoft.com/office/drawing/2014/main" id="{8054662F-31F3-AA5A-F16F-E8CD2723666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43890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73332-CC04-F8A9-DBE8-E98BB981FA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FD0244-89CD-322D-84E8-36BF7EEF42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26A334-B467-BB59-E711-886681C9C109}"/>
              </a:ext>
            </a:extLst>
          </p:cNvPr>
          <p:cNvSpPr>
            <a:spLocks noGrp="1"/>
          </p:cNvSpPr>
          <p:nvPr>
            <p:ph type="body" idx="1"/>
          </p:nvPr>
        </p:nvSpPr>
        <p:spPr/>
        <p:txBody>
          <a:bodyPr/>
          <a:lstStyle/>
          <a:p>
            <a:endParaRPr lang="el-GR" b="1">
              <a:latin typeface="Aptos" panose="020B0004020202020204" pitchFamily="34" charset="0"/>
              <a:ea typeface="Lato" pitchFamily="34" charset="0"/>
              <a:cs typeface="Lato" pitchFamily="34" charset="0"/>
            </a:endParaRPr>
          </a:p>
        </p:txBody>
      </p:sp>
      <p:sp>
        <p:nvSpPr>
          <p:cNvPr id="4" name="Slide Number Placeholder 3">
            <a:extLst>
              <a:ext uri="{FF2B5EF4-FFF2-40B4-BE49-F238E27FC236}">
                <a16:creationId xmlns:a16="http://schemas.microsoft.com/office/drawing/2014/main" id="{490C4EDD-42EC-AB9C-F6BD-E8EEA1F4D01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4179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767CC-FDBC-71B9-78F2-40ED4F4885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C1A5E5-2C98-FDCE-1F42-91BF5B39D3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806A9-3940-EC84-C3D1-BBE572316A7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944109-6DC5-52A6-7279-1585827F905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32536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2DA81-5BA6-093F-6B3F-213147199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549C34-005A-3274-F8BA-9EA874E9F6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F8A8BB-2DE2-F275-E7F8-602093169D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8E5913-8D30-2446-BD2E-35A1F65870DD}"/>
              </a:ext>
            </a:extLst>
          </p:cNvPr>
          <p:cNvSpPr>
            <a:spLocks noGrp="1"/>
          </p:cNvSpPr>
          <p:nvPr>
            <p:ph type="sldNum" sz="quarter" idx="5"/>
          </p:nvPr>
        </p:nvSpPr>
        <p:spPr/>
        <p:txBody>
          <a:bodyPr/>
          <a:lstStyle/>
          <a:p>
            <a:fld id="{C0F4A2C8-6C88-4E71-83EE-698B9D4FE22F}" type="slidenum">
              <a:rPr lang="en-US" smtClean="0"/>
              <a:pPr/>
              <a:t>13</a:t>
            </a:fld>
            <a:endParaRPr lang="en-US"/>
          </a:p>
        </p:txBody>
      </p:sp>
    </p:spTree>
    <p:extLst>
      <p:ext uri="{BB962C8B-B14F-4D97-AF65-F5344CB8AC3E}">
        <p14:creationId xmlns:p14="http://schemas.microsoft.com/office/powerpoint/2010/main" val="5891995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CC8D4-A6A4-7B68-3E75-D247E444B7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F94A3B-400D-D3EC-DF45-38F0CA00E1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FCA36-61E9-5CD6-C1FA-F83DDC1C0F4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A7B27EE-4968-E0C8-7DA0-CD91E4C635DA}"/>
              </a:ext>
            </a:extLst>
          </p:cNvPr>
          <p:cNvSpPr>
            <a:spLocks noGrp="1"/>
          </p:cNvSpPr>
          <p:nvPr>
            <p:ph type="sldNum" sz="quarter" idx="5"/>
          </p:nvPr>
        </p:nvSpPr>
        <p:spPr/>
        <p:txBody>
          <a:bodyPr/>
          <a:lstStyle/>
          <a:p>
            <a:fld id="{C0F4A2C8-6C88-4E71-83EE-698B9D4FE22F}" type="slidenum">
              <a:rPr lang="en-US" smtClean="0"/>
              <a:pPr/>
              <a:t>14</a:t>
            </a:fld>
            <a:endParaRPr lang="en-US"/>
          </a:p>
        </p:txBody>
      </p:sp>
    </p:spTree>
    <p:extLst>
      <p:ext uri="{BB962C8B-B14F-4D97-AF65-F5344CB8AC3E}">
        <p14:creationId xmlns:p14="http://schemas.microsoft.com/office/powerpoint/2010/main" val="4265292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11089-450E-46B3-0EAF-DC8D50FB52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90D0D-87DC-6613-50E0-708E8BB10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28343F-CE5F-870B-C6C7-3A231493F6B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851993B-EB62-5651-ADFB-D2154FFA948C}"/>
              </a:ext>
            </a:extLst>
          </p:cNvPr>
          <p:cNvSpPr>
            <a:spLocks noGrp="1"/>
          </p:cNvSpPr>
          <p:nvPr>
            <p:ph type="sldNum" sz="quarter" idx="5"/>
          </p:nvPr>
        </p:nvSpPr>
        <p:spPr/>
        <p:txBody>
          <a:bodyPr/>
          <a:lstStyle/>
          <a:p>
            <a:fld id="{C0F4A2C8-6C88-4E71-83EE-698B9D4FE22F}" type="slidenum">
              <a:rPr lang="en-US" smtClean="0"/>
              <a:pPr/>
              <a:t>15</a:t>
            </a:fld>
            <a:endParaRPr lang="en-US"/>
          </a:p>
        </p:txBody>
      </p:sp>
    </p:spTree>
    <p:extLst>
      <p:ext uri="{BB962C8B-B14F-4D97-AF65-F5344CB8AC3E}">
        <p14:creationId xmlns:p14="http://schemas.microsoft.com/office/powerpoint/2010/main" val="2294091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B1DCE-0A8D-73E6-6F5F-4A648F30F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50CB08-951D-F568-05D7-E50AAC9BA1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616D47-771B-1919-DDC3-310632DA18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320B05D-7CB4-9F52-F73F-DD8987551054}"/>
              </a:ext>
            </a:extLst>
          </p:cNvPr>
          <p:cNvSpPr>
            <a:spLocks noGrp="1"/>
          </p:cNvSpPr>
          <p:nvPr>
            <p:ph type="sldNum" sz="quarter" idx="5"/>
          </p:nvPr>
        </p:nvSpPr>
        <p:spPr/>
        <p:txBody>
          <a:bodyPr/>
          <a:lstStyle/>
          <a:p>
            <a:fld id="{C0F4A2C8-6C88-4E71-83EE-698B9D4FE22F}" type="slidenum">
              <a:rPr lang="en-US" smtClean="0"/>
              <a:pPr/>
              <a:t>16</a:t>
            </a:fld>
            <a:endParaRPr lang="en-US"/>
          </a:p>
        </p:txBody>
      </p:sp>
    </p:spTree>
    <p:extLst>
      <p:ext uri="{BB962C8B-B14F-4D97-AF65-F5344CB8AC3E}">
        <p14:creationId xmlns:p14="http://schemas.microsoft.com/office/powerpoint/2010/main" val="3160822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58709-DA4A-7830-4146-57F72801D6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5F1B5D-5E11-EDF6-843C-9C33CC4B21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5A18D7-CA7F-6155-ECE7-5A800AF51E12}"/>
              </a:ext>
            </a:extLst>
          </p:cNvPr>
          <p:cNvSpPr>
            <a:spLocks noGrp="1"/>
          </p:cNvSpPr>
          <p:nvPr>
            <p:ph type="body" idx="1"/>
          </p:nvPr>
        </p:nvSpPr>
        <p:spPr/>
        <p:txBody>
          <a:bodyPr/>
          <a:lstStyle/>
          <a:p>
            <a:pPr>
              <a:spcBef>
                <a:spcPts val="600"/>
              </a:spcBef>
              <a:buSzPct val="100000"/>
            </a:pPr>
            <a:endParaRPr lang="en-US" sz="1600" dirty="0">
              <a:latin typeface="Aptos" panose="020B0004020202020204" pitchFamily="34" charset="0"/>
            </a:endParaRPr>
          </a:p>
        </p:txBody>
      </p:sp>
      <p:sp>
        <p:nvSpPr>
          <p:cNvPr id="4" name="Slide Number Placeholder 3">
            <a:extLst>
              <a:ext uri="{FF2B5EF4-FFF2-40B4-BE49-F238E27FC236}">
                <a16:creationId xmlns:a16="http://schemas.microsoft.com/office/drawing/2014/main" id="{E8011FD8-A8E7-D920-1B80-31D77CFD5B29}"/>
              </a:ext>
            </a:extLst>
          </p:cNvPr>
          <p:cNvSpPr>
            <a:spLocks noGrp="1"/>
          </p:cNvSpPr>
          <p:nvPr>
            <p:ph type="sldNum" sz="quarter" idx="5"/>
          </p:nvPr>
        </p:nvSpPr>
        <p:spPr/>
        <p:txBody>
          <a:bodyPr/>
          <a:lstStyle/>
          <a:p>
            <a:fld id="{C0F4A2C8-6C88-4E71-83EE-698B9D4FE22F}" type="slidenum">
              <a:rPr lang="en-US" smtClean="0"/>
              <a:pPr/>
              <a:t>17</a:t>
            </a:fld>
            <a:endParaRPr lang="en-US"/>
          </a:p>
        </p:txBody>
      </p:sp>
    </p:spTree>
    <p:extLst>
      <p:ext uri="{BB962C8B-B14F-4D97-AF65-F5344CB8AC3E}">
        <p14:creationId xmlns:p14="http://schemas.microsoft.com/office/powerpoint/2010/main" val="3514361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763C4-049B-EF9B-B0C8-7EBB2E6297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E35E70-F25C-4AA6-961B-E1D1AF9535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07A801-6D67-FD22-7943-D14386ED15CA}"/>
              </a:ext>
            </a:extLst>
          </p:cNvPr>
          <p:cNvSpPr>
            <a:spLocks noGrp="1"/>
          </p:cNvSpPr>
          <p:nvPr>
            <p:ph type="body" idx="1"/>
          </p:nvPr>
        </p:nvSpPr>
        <p:spPr/>
        <p:txBody>
          <a:bodyPr>
            <a:normAutofit/>
          </a:bodyPr>
          <a:lstStyle/>
          <a:p>
            <a:endParaRPr lang="el-GR" dirty="0"/>
          </a:p>
        </p:txBody>
      </p:sp>
      <p:sp>
        <p:nvSpPr>
          <p:cNvPr id="4" name="Slide Number Placeholder 3">
            <a:extLst>
              <a:ext uri="{FF2B5EF4-FFF2-40B4-BE49-F238E27FC236}">
                <a16:creationId xmlns:a16="http://schemas.microsoft.com/office/drawing/2014/main" id="{84E23CDC-C305-639F-17B3-A7B6F0FA2585}"/>
              </a:ext>
            </a:extLst>
          </p:cNvPr>
          <p:cNvSpPr>
            <a:spLocks noGrp="1"/>
          </p:cNvSpPr>
          <p:nvPr>
            <p:ph type="sldNum" sz="quarter" idx="5"/>
          </p:nvPr>
        </p:nvSpPr>
        <p:spPr/>
        <p:txBody>
          <a:bodyPr/>
          <a:lstStyle/>
          <a:p>
            <a:fld id="{C0F4A2C8-6C88-4E71-83EE-698B9D4FE22F}" type="slidenum">
              <a:rPr lang="en-US" smtClean="0"/>
              <a:pPr/>
              <a:t>18</a:t>
            </a:fld>
            <a:endParaRPr lang="en-US"/>
          </a:p>
        </p:txBody>
      </p:sp>
    </p:spTree>
    <p:extLst>
      <p:ext uri="{BB962C8B-B14F-4D97-AF65-F5344CB8AC3E}">
        <p14:creationId xmlns:p14="http://schemas.microsoft.com/office/powerpoint/2010/main" val="1108215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F408D1-5CE7-46B9-B69B-0E87B799603B}"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89093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4A2C8-6C88-4E71-83EE-698B9D4FE22F}" type="slidenum">
              <a:rPr lang="en-US" smtClean="0"/>
              <a:pPr/>
              <a:t>2</a:t>
            </a:fld>
            <a:endParaRPr lang="en-US"/>
          </a:p>
        </p:txBody>
      </p:sp>
    </p:spTree>
    <p:extLst>
      <p:ext uri="{BB962C8B-B14F-4D97-AF65-F5344CB8AC3E}">
        <p14:creationId xmlns:p14="http://schemas.microsoft.com/office/powerpoint/2010/main" val="3315602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8B38E-B99A-49C2-6E46-8180E6072F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FA2D81-23AA-B36F-5E67-9DCDD2AFA5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1BA45B-0D6D-7CEB-1583-A317C405D504}"/>
              </a:ext>
            </a:extLst>
          </p:cNvPr>
          <p:cNvSpPr>
            <a:spLocks noGrp="1"/>
          </p:cNvSpPr>
          <p:nvPr>
            <p:ph type="body" idx="1"/>
          </p:nvPr>
        </p:nvSpPr>
        <p:spPr/>
        <p:txBody>
          <a:bodyPr/>
          <a:lstStyle/>
          <a:p>
            <a:r>
              <a:rPr lang="en-US" dirty="0"/>
              <a:t>O</a:t>
            </a:r>
            <a:r>
              <a:rPr lang="el-GR" dirty="0"/>
              <a:t>ι προτάσεις που αναπτύχθηκαν τα έτη 2019 &amp; 2024 έχουν ομαδοποιηθεί σε 4 επιμέρους κατηγορίες όπως αυτές που παρουσιάζονται παρακάτω…</a:t>
            </a:r>
          </a:p>
        </p:txBody>
      </p:sp>
      <p:sp>
        <p:nvSpPr>
          <p:cNvPr id="4" name="Slide Number Placeholder 3">
            <a:extLst>
              <a:ext uri="{FF2B5EF4-FFF2-40B4-BE49-F238E27FC236}">
                <a16:creationId xmlns:a16="http://schemas.microsoft.com/office/drawing/2014/main" id="{90CF56D3-B067-4A59-AAC4-55E33DCFEE24}"/>
              </a:ext>
            </a:extLst>
          </p:cNvPr>
          <p:cNvSpPr>
            <a:spLocks noGrp="1"/>
          </p:cNvSpPr>
          <p:nvPr>
            <p:ph type="sldNum" sz="quarter" idx="5"/>
          </p:nvPr>
        </p:nvSpPr>
        <p:spPr/>
        <p:txBody>
          <a:bodyPr/>
          <a:lstStyle/>
          <a:p>
            <a:fld id="{C0F4A2C8-6C88-4E71-83EE-698B9D4FE22F}" type="slidenum">
              <a:rPr lang="en-US" smtClean="0"/>
              <a:pPr/>
              <a:t>3</a:t>
            </a:fld>
            <a:endParaRPr lang="en-US"/>
          </a:p>
        </p:txBody>
      </p:sp>
    </p:spTree>
    <p:extLst>
      <p:ext uri="{BB962C8B-B14F-4D97-AF65-F5344CB8AC3E}">
        <p14:creationId xmlns:p14="http://schemas.microsoft.com/office/powerpoint/2010/main" val="2445472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07B620-4EB5-EFF1-8102-C423F7953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FB418-5D3B-4BBC-E943-F322243109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C1DF6C-F343-ACB2-A1EC-DBDD465F6C3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908299D-9494-25D8-E035-F58B4E9DD2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86113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6E8B7-0A2F-44FE-3A3C-AF67A56452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348641-E47D-DBA0-5099-5106DEA732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805705-2BFA-031A-D26B-53CA5BB156EA}"/>
              </a:ext>
            </a:extLst>
          </p:cNvPr>
          <p:cNvSpPr>
            <a:spLocks noGrp="1"/>
          </p:cNvSpPr>
          <p:nvPr>
            <p:ph type="body" idx="1"/>
          </p:nvPr>
        </p:nvSpPr>
        <p:spPr/>
        <p:txBody>
          <a:bodyPr>
            <a:normAutofit/>
          </a:bodyPr>
          <a:lstStyle/>
          <a:p>
            <a:endParaRPr lang="en-US" sz="1600" b="0" kern="1200">
              <a:solidFill>
                <a:prstClr val="black"/>
              </a:solidFill>
              <a:latin typeface="Aptos" panose="020B00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l-GR" sz="1600" b="0" kern="1200">
              <a:solidFill>
                <a:prstClr val="black"/>
              </a:solidFill>
              <a:latin typeface="Aptos" panose="020B00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0">
              <a:solidFill>
                <a:prstClr val="black"/>
              </a:solidFill>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0">
              <a:solidFill>
                <a:prstClr val="black"/>
              </a:solidFill>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0">
              <a:solidFill>
                <a:prstClr val="black"/>
              </a:solidFill>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1">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1">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1">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1">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1">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b="1">
              <a:latin typeface="Aptos" panose="020B00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el-GR" sz="1600" b="1">
              <a:latin typeface="Aptos" panose="020B0004020202020204" pitchFamily="34" charset="0"/>
            </a:endParaRPr>
          </a:p>
        </p:txBody>
      </p:sp>
      <p:sp>
        <p:nvSpPr>
          <p:cNvPr id="4" name="Slide Number Placeholder 3">
            <a:extLst>
              <a:ext uri="{FF2B5EF4-FFF2-40B4-BE49-F238E27FC236}">
                <a16:creationId xmlns:a16="http://schemas.microsoft.com/office/drawing/2014/main" id="{6AD26E22-5FBF-7DD3-6B68-16E9327DAC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3737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E6FA6-3BB9-DD3C-93C3-E6080E4A28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1A7B6B-667C-914C-60D2-A606E40AE4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B745D6-0FD4-4E39-6D9A-8C89716657A0}"/>
              </a:ext>
            </a:extLst>
          </p:cNvPr>
          <p:cNvSpPr>
            <a:spLocks noGrp="1"/>
          </p:cNvSpPr>
          <p:nvPr>
            <p:ph type="body" idx="1"/>
          </p:nvPr>
        </p:nvSpPr>
        <p:spPr/>
        <p:txBody>
          <a:bodyPr>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l-GR" sz="1600" b="1">
                <a:solidFill>
                  <a:prstClr val="black"/>
                </a:solidFill>
                <a:latin typeface="Aptos" panose="020B0004020202020204" pitchFamily="34" charset="0"/>
              </a:rPr>
              <a:t> </a:t>
            </a:r>
            <a:endParaRPr lang="el-GR" sz="1600" b="0">
              <a:solidFill>
                <a:schemeClr val="tx1"/>
              </a:solidFill>
              <a:latin typeface="Aptos" panose="020B0004020202020204" pitchFamily="34" charset="0"/>
            </a:endParaRPr>
          </a:p>
          <a:p>
            <a:endParaRPr lang="en-US" sz="1600" kern="1200">
              <a:solidFill>
                <a:schemeClr val="tx1"/>
              </a:solidFill>
              <a:effectLst/>
              <a:latin typeface="Arial" panose="020B0604020202020204" pitchFamily="34" charset="0"/>
              <a:ea typeface="+mn-ea"/>
              <a:cs typeface="+mn-cs"/>
            </a:endParaRPr>
          </a:p>
          <a:p>
            <a:endParaRPr lang="en-US"/>
          </a:p>
        </p:txBody>
      </p:sp>
      <p:sp>
        <p:nvSpPr>
          <p:cNvPr id="4" name="Slide Number Placeholder 3">
            <a:extLst>
              <a:ext uri="{FF2B5EF4-FFF2-40B4-BE49-F238E27FC236}">
                <a16:creationId xmlns:a16="http://schemas.microsoft.com/office/drawing/2014/main" id="{C86F73C3-DBED-BE07-F75A-6809CCD878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3050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526B9-A19B-D0C9-33E1-CA475CD42F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C9EE39-7608-385D-10D4-69335F7C9A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8E2A5-2A73-1715-7989-CD30A8F8FF5C}"/>
              </a:ext>
            </a:extLst>
          </p:cNvPr>
          <p:cNvSpPr>
            <a:spLocks noGrp="1"/>
          </p:cNvSpPr>
          <p:nvPr>
            <p:ph type="body" idx="1"/>
          </p:nvPr>
        </p:nvSpPr>
        <p:spPr/>
        <p:txBody>
          <a:bodyPr>
            <a:normAutofit/>
          </a:bodyPr>
          <a:lstStyle/>
          <a:p>
            <a:pPr marL="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DCED4486-47F2-5133-5874-73BC4A8146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50486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DA334-C036-FB2D-D7EF-A49801DD70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98B9F1-FCCF-40F9-8A95-6C5A7F631C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C534FF-455A-C072-E379-C8B8681ECB4A}"/>
              </a:ext>
            </a:extLst>
          </p:cNvPr>
          <p:cNvSpPr>
            <a:spLocks noGrp="1"/>
          </p:cNvSpPr>
          <p:nvPr>
            <p:ph type="body" idx="1"/>
          </p:nvPr>
        </p:nvSpPr>
        <p:spPr/>
        <p:txBody>
          <a:bodyPr>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l-GR" sz="1600" b="0" dirty="0">
              <a:solidFill>
                <a:schemeClr val="tx1"/>
              </a:solidFill>
              <a:latin typeface="Aptos" panose="020B0004020202020204" pitchFamily="34" charset="0"/>
            </a:endParaRPr>
          </a:p>
        </p:txBody>
      </p:sp>
      <p:sp>
        <p:nvSpPr>
          <p:cNvPr id="4" name="Slide Number Placeholder 3">
            <a:extLst>
              <a:ext uri="{FF2B5EF4-FFF2-40B4-BE49-F238E27FC236}">
                <a16:creationId xmlns:a16="http://schemas.microsoft.com/office/drawing/2014/main" id="{5E00B7F0-45A5-1352-D65F-2F950F1E5F07}"/>
              </a:ext>
            </a:extLst>
          </p:cNvPr>
          <p:cNvSpPr>
            <a:spLocks noGrp="1"/>
          </p:cNvSpPr>
          <p:nvPr>
            <p:ph type="sldNum" sz="quarter" idx="5"/>
          </p:nvPr>
        </p:nvSpPr>
        <p:spPr/>
        <p:txBody>
          <a:bodyPr/>
          <a:lstStyle/>
          <a:p>
            <a:fld id="{C0F4A2C8-6C88-4E71-83EE-698B9D4FE22F}" type="slidenum">
              <a:rPr lang="en-US" smtClean="0"/>
              <a:pPr/>
              <a:t>8</a:t>
            </a:fld>
            <a:endParaRPr lang="en-US"/>
          </a:p>
        </p:txBody>
      </p:sp>
    </p:spTree>
    <p:extLst>
      <p:ext uri="{BB962C8B-B14F-4D97-AF65-F5344CB8AC3E}">
        <p14:creationId xmlns:p14="http://schemas.microsoft.com/office/powerpoint/2010/main" val="300268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E8A34-22DC-9648-8CCC-5694545041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221386-8E06-5E3F-BA87-29406F45A5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EAB9AA-CC57-B70D-BE48-B979E8136025}"/>
              </a:ext>
            </a:extLst>
          </p:cNvPr>
          <p:cNvSpPr>
            <a:spLocks noGrp="1"/>
          </p:cNvSpPr>
          <p:nvPr>
            <p:ph type="body" idx="1"/>
          </p:nvPr>
        </p:nvSpPr>
        <p:spPr/>
        <p:txBody>
          <a:bodyPr>
            <a:normAutofit/>
          </a:bodyPr>
          <a:lstStyle/>
          <a:p>
            <a:endParaRPr lang="en-US" b="0"/>
          </a:p>
        </p:txBody>
      </p:sp>
      <p:sp>
        <p:nvSpPr>
          <p:cNvPr id="4" name="Slide Number Placeholder 3">
            <a:extLst>
              <a:ext uri="{FF2B5EF4-FFF2-40B4-BE49-F238E27FC236}">
                <a16:creationId xmlns:a16="http://schemas.microsoft.com/office/drawing/2014/main" id="{8F827CCE-8E5B-D7C1-2B5D-A5B8DDC9FB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06501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463296" y="1719072"/>
            <a:ext cx="5480304" cy="4643628"/>
          </a:xfrm>
          <a:prstGeom prst="rect">
            <a:avLst/>
          </a:prstGeom>
        </p:spPr>
        <p:txBody>
          <a:bodyPr>
            <a:noAutofit/>
          </a:bodyPr>
          <a:lstStyle>
            <a:lvl1pPr marL="0" indent="0" algn="l">
              <a:buFontTx/>
              <a:buNone/>
              <a:tabLst>
                <a:tab pos="3771900" algn="r"/>
              </a:tabLst>
              <a:defRPr sz="1200"/>
            </a:lvl1pPr>
            <a:lvl2pPr marL="104775" indent="-104775" algn="l">
              <a:buClrTx/>
              <a:buSzPct val="100000"/>
              <a:buFont typeface="Arial" panose="020B0604020202020204" pitchFamily="34" charset="0"/>
              <a:buChar char="•"/>
              <a:tabLst>
                <a:tab pos="3771900" algn="r"/>
              </a:tabLst>
              <a:defRPr sz="1200"/>
            </a:lvl2pPr>
            <a:lvl3pPr marL="228600" indent="-104775" algn="l">
              <a:buClrTx/>
              <a:buSzPct val="100000"/>
              <a:buFont typeface="Arial" panose="020B0604020202020204" pitchFamily="34" charset="0"/>
              <a:buChar char="−"/>
              <a:tabLst>
                <a:tab pos="3771900" algn="r"/>
              </a:tabLst>
              <a:defRPr sz="1200"/>
            </a:lvl3pPr>
            <a:lvl4pPr marL="352425" indent="-104775" algn="l">
              <a:buClrTx/>
              <a:buSzPct val="100000"/>
              <a:buFont typeface="Arial" panose="020B0604020202020204" pitchFamily="34" charset="0"/>
              <a:buChar char="◦"/>
              <a:tabLst>
                <a:tab pos="3771900" algn="r"/>
              </a:tabLst>
              <a:defRPr sz="1200"/>
            </a:lvl4pPr>
            <a:lvl5pPr marL="476250" indent="-104775" algn="l">
              <a:buClrTx/>
              <a:buSzPct val="100000"/>
              <a:buFont typeface="Arial" panose="020B0604020202020204" pitchFamily="34" charset="0"/>
              <a:buChar char="−"/>
              <a:tabLst>
                <a:tab pos="3771900" algn="r"/>
              </a:tabLst>
              <a:defRPr sz="12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3"/>
          <p:cNvSpPr>
            <a:spLocks noGrp="1"/>
          </p:cNvSpPr>
          <p:nvPr>
            <p:ph sz="quarter" idx="20"/>
          </p:nvPr>
        </p:nvSpPr>
        <p:spPr>
          <a:xfrm>
            <a:off x="6248404" y="1719072"/>
            <a:ext cx="5486397" cy="4643628"/>
          </a:xfrm>
          <a:prstGeom prst="rect">
            <a:avLst/>
          </a:prstGeom>
        </p:spPr>
        <p:txBody>
          <a:bodyPr>
            <a:noAutofit/>
          </a:bodyPr>
          <a:lstStyle>
            <a:lvl1pPr marL="0" indent="0" algn="l">
              <a:buFontTx/>
              <a:buNone/>
              <a:tabLst>
                <a:tab pos="3771900" algn="r"/>
              </a:tabLst>
              <a:defRPr sz="1200"/>
            </a:lvl1pPr>
            <a:lvl2pPr marL="104775" indent="-104775" algn="l">
              <a:buClrTx/>
              <a:buSzPct val="100000"/>
              <a:buFont typeface="Arial" panose="020B0604020202020204" pitchFamily="34" charset="0"/>
              <a:buChar char="•"/>
              <a:tabLst>
                <a:tab pos="3771900" algn="r"/>
              </a:tabLst>
              <a:defRPr sz="1200"/>
            </a:lvl2pPr>
            <a:lvl3pPr marL="228600" indent="-104775" algn="l">
              <a:buClrTx/>
              <a:buSzPct val="100000"/>
              <a:buFont typeface="Arial" panose="020B0604020202020204" pitchFamily="34" charset="0"/>
              <a:buChar char="−"/>
              <a:tabLst>
                <a:tab pos="3771900" algn="r"/>
              </a:tabLst>
              <a:defRPr sz="1200"/>
            </a:lvl3pPr>
            <a:lvl4pPr marL="352425" indent="-104775" algn="l">
              <a:buClrTx/>
              <a:buSzPct val="100000"/>
              <a:buFont typeface="Arial" panose="020B0604020202020204" pitchFamily="34" charset="0"/>
              <a:buChar char="◦"/>
              <a:tabLst>
                <a:tab pos="3771900" algn="r"/>
              </a:tabLst>
              <a:defRPr sz="1200"/>
            </a:lvl4pPr>
            <a:lvl5pPr marL="476250" indent="-104775" algn="l">
              <a:buClrTx/>
              <a:buSzPct val="100000"/>
              <a:buFont typeface="Arial" panose="020B0604020202020204" pitchFamily="34" charset="0"/>
              <a:buChar char="−"/>
              <a:tabLst>
                <a:tab pos="3771900" algn="r"/>
              </a:tabLst>
              <a:defRPr sz="12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a:extLst>
              <a:ext uri="{FF2B5EF4-FFF2-40B4-BE49-F238E27FC236}">
                <a16:creationId xmlns:a16="http://schemas.microsoft.com/office/drawing/2014/main" id="{8A9CD2DA-AA83-4DCB-8501-DE5878CC0B8A}"/>
              </a:ext>
            </a:extLst>
          </p:cNvPr>
          <p:cNvSpPr>
            <a:spLocks noGrp="1"/>
          </p:cNvSpPr>
          <p:nvPr>
            <p:ph type="body" sz="quarter" idx="13" hasCustomPrompt="1"/>
          </p:nvPr>
        </p:nvSpPr>
        <p:spPr>
          <a:xfrm>
            <a:off x="463295" y="692176"/>
            <a:ext cx="11277600" cy="757255"/>
          </a:xfrm>
          <a:prstGeom prst="rect">
            <a:avLst/>
          </a:prstGeom>
        </p:spPr>
        <p:txBody>
          <a:bodyPr lIns="0" tIns="0" rIns="0" bIns="0">
            <a:noAutofit/>
          </a:bodyPr>
          <a:lstStyle>
            <a:lvl1pPr marL="0" indent="0">
              <a:buNone/>
              <a:defRPr sz="1800" b="0">
                <a:solidFill>
                  <a:schemeClr val="tx2"/>
                </a:solidFill>
              </a:defRPr>
            </a:lvl1pPr>
          </a:lstStyle>
          <a:p>
            <a:pPr lvl="0"/>
            <a:r>
              <a:rPr lang="en-US"/>
              <a:t>Click to add subtitle</a:t>
            </a:r>
          </a:p>
        </p:txBody>
      </p:sp>
      <p:sp>
        <p:nvSpPr>
          <p:cNvPr id="7" name="Title Placeholder 1">
            <a:extLst>
              <a:ext uri="{FF2B5EF4-FFF2-40B4-BE49-F238E27FC236}">
                <a16:creationId xmlns:a16="http://schemas.microsoft.com/office/drawing/2014/main" id="{6559CC6F-6478-4902-A4D5-F8FB6538D285}"/>
              </a:ext>
            </a:extLst>
          </p:cNvPr>
          <p:cNvSpPr>
            <a:spLocks noGrp="1"/>
          </p:cNvSpPr>
          <p:nvPr>
            <p:ph type="title" hasCustomPrompt="1"/>
          </p:nvPr>
        </p:nvSpPr>
        <p:spPr>
          <a:xfrm>
            <a:off x="463295" y="345992"/>
            <a:ext cx="11277600" cy="334099"/>
          </a:xfrm>
          <a:prstGeom prst="rect">
            <a:avLst/>
          </a:prstGeom>
        </p:spPr>
        <p:txBody>
          <a:bodyPr vert="horz" lIns="0" tIns="0" rIns="0" bIns="0" rtlCol="0" anchor="t" anchorCtr="0">
            <a:noAutofit/>
          </a:bodyPr>
          <a:lstStyle>
            <a:lvl1pPr>
              <a:defRPr sz="2100">
                <a:latin typeface="+mj-lt"/>
              </a:defRPr>
            </a:lvl1pPr>
          </a:lstStyle>
          <a:p>
            <a:r>
              <a:rPr lang="en-US"/>
              <a:t>Click to add title</a:t>
            </a:r>
          </a:p>
        </p:txBody>
      </p:sp>
    </p:spTree>
    <p:extLst>
      <p:ext uri="{BB962C8B-B14F-4D97-AF65-F5344CB8AC3E}">
        <p14:creationId xmlns:p14="http://schemas.microsoft.com/office/powerpoint/2010/main" val="196071047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_Title Slide - Black">
    <p:bg bwMode="gray">
      <p:bgPr>
        <a:solidFill>
          <a:schemeClr val="tx1"/>
        </a:solidFill>
        <a:effectLst/>
      </p:bgPr>
    </p:bg>
    <p:spTree>
      <p:nvGrpSpPr>
        <p:cNvPr id="1" name=""/>
        <p:cNvGrpSpPr/>
        <p:nvPr/>
      </p:nvGrpSpPr>
      <p:grpSpPr>
        <a:xfrm>
          <a:off x="0" y="0"/>
          <a:ext cx="0" cy="0"/>
          <a:chOff x="0" y="0"/>
          <a:chExt cx="0" cy="0"/>
        </a:xfrm>
      </p:grpSpPr>
      <p:sp>
        <p:nvSpPr>
          <p:cNvPr id="17" name="Picture Placeholder 8">
            <a:extLst>
              <a:ext uri="{FF2B5EF4-FFF2-40B4-BE49-F238E27FC236}">
                <a16:creationId xmlns:a16="http://schemas.microsoft.com/office/drawing/2014/main" id="{DEF77F0F-DE6A-48C9-92BD-013174DD643C}"/>
              </a:ext>
            </a:extLst>
          </p:cNvPr>
          <p:cNvSpPr>
            <a:spLocks noGrp="1"/>
          </p:cNvSpPr>
          <p:nvPr>
            <p:ph type="pic" sz="quarter" idx="11"/>
          </p:nvPr>
        </p:nvSpPr>
        <p:spPr>
          <a:xfrm>
            <a:off x="3393716" y="727595"/>
            <a:ext cx="5400000" cy="5400000"/>
          </a:xfrm>
          <a:prstGeom prst="rect">
            <a:avLst/>
          </a:prstGeom>
        </p:spPr>
        <p:txBody>
          <a:bodyPr/>
          <a:lstStyle>
            <a:lvl1pPr>
              <a:defRPr>
                <a:solidFill>
                  <a:schemeClr val="bg1"/>
                </a:solidFill>
              </a:defRPr>
            </a:lvl1pPr>
          </a:lstStyle>
          <a:p>
            <a:r>
              <a:rPr lang="en-US" noProof="0"/>
              <a:t>Click icon to add picture</a:t>
            </a:r>
          </a:p>
        </p:txBody>
      </p:sp>
      <p:sp>
        <p:nvSpPr>
          <p:cNvPr id="40" name="Title 1">
            <a:extLst>
              <a:ext uri="{FF2B5EF4-FFF2-40B4-BE49-F238E27FC236}">
                <a16:creationId xmlns:a16="http://schemas.microsoft.com/office/drawing/2014/main" id="{D9B25E43-ACA5-4BFC-98CD-B96634D5AD4A}"/>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p>
        </p:txBody>
      </p:sp>
      <p:sp>
        <p:nvSpPr>
          <p:cNvPr id="41" name="Text Placeholder 4">
            <a:extLst>
              <a:ext uri="{FF2B5EF4-FFF2-40B4-BE49-F238E27FC236}">
                <a16:creationId xmlns:a16="http://schemas.microsoft.com/office/drawing/2014/main" id="{EE5D7BA0-7E63-4F55-8707-FB998AF96C8C}"/>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1139187374"/>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a:t>Click to add title</a:t>
            </a:r>
          </a:p>
        </p:txBody>
      </p:sp>
      <p:sp>
        <p:nvSpPr>
          <p:cNvPr id="5" name="Picture Placeholder 9"/>
          <p:cNvSpPr>
            <a:spLocks noGrp="1"/>
          </p:cNvSpPr>
          <p:nvPr>
            <p:ph type="pic" sz="quarter" idx="15"/>
          </p:nvPr>
        </p:nvSpPr>
        <p:spPr>
          <a:xfrm>
            <a:off x="5450351" y="1676400"/>
            <a:ext cx="4188949" cy="4705351"/>
          </a:xfrm>
        </p:spPr>
        <p:txBody>
          <a:bodyPr>
            <a:noAutofit/>
          </a:bodyPr>
          <a:lstStyle/>
          <a:p>
            <a:r>
              <a:rPr lang="en-US" noProof="0"/>
              <a:t>Click icon to add picture</a:t>
            </a:r>
          </a:p>
        </p:txBody>
      </p:sp>
      <p:sp>
        <p:nvSpPr>
          <p:cNvPr id="6" name="Content Placeholder 3"/>
          <p:cNvSpPr>
            <a:spLocks noGrp="1"/>
          </p:cNvSpPr>
          <p:nvPr>
            <p:ph sz="quarter" idx="10"/>
          </p:nvPr>
        </p:nvSpPr>
        <p:spPr>
          <a:xfrm>
            <a:off x="501651" y="1676400"/>
            <a:ext cx="4456429" cy="4705352"/>
          </a:xfrm>
          <a:prstGeom prst="rect">
            <a:avLst/>
          </a:prstGeom>
        </p:spPr>
        <p:txBody>
          <a:bodyPr>
            <a:noAutofit/>
          </a:bodyPr>
          <a:lstStyle>
            <a:lvl1pPr marL="0" indent="0" algn="l">
              <a:buFontTx/>
              <a:buNone/>
              <a:tabLst>
                <a:tab pos="5029200" algn="r"/>
              </a:tabLst>
              <a:defRPr>
                <a:latin typeface="+mn-lt"/>
              </a:defRPr>
            </a:lvl1pPr>
            <a:lvl2pPr marL="139700" indent="-139700" algn="l">
              <a:buClrTx/>
              <a:buSzPct val="100000"/>
              <a:buFont typeface="Arial" panose="020B0604020202020204" pitchFamily="34" charset="0"/>
              <a:buChar char="•"/>
              <a:tabLst>
                <a:tab pos="5029200" algn="r"/>
              </a:tabLst>
              <a:defRPr>
                <a:latin typeface="+mj-lt"/>
              </a:defRPr>
            </a:lvl2pPr>
            <a:lvl3pPr marL="304800" indent="-139700" algn="l">
              <a:buClrTx/>
              <a:buSzPct val="100000"/>
              <a:buFont typeface="Arial" panose="020B0604020202020204" pitchFamily="34" charset="0"/>
              <a:buChar char="−"/>
              <a:tabLst>
                <a:tab pos="5029200" algn="r"/>
              </a:tabLst>
              <a:defRPr>
                <a:latin typeface="+mn-lt"/>
              </a:defRPr>
            </a:lvl3pPr>
            <a:lvl4pPr marL="469900" indent="-139700" algn="l">
              <a:buClrTx/>
              <a:buSzPct val="100000"/>
              <a:buFont typeface="Arial" panose="020B0604020202020204" pitchFamily="34" charset="0"/>
              <a:buChar char="◦"/>
              <a:tabLst>
                <a:tab pos="5029200" algn="r"/>
              </a:tabLst>
              <a:defRPr>
                <a:latin typeface="+mn-lt"/>
              </a:defRPr>
            </a:lvl4pPr>
            <a:lvl5pPr marL="635000" indent="-139700" algn="l">
              <a:buClrTx/>
              <a:buSzPct val="100000"/>
              <a:buFont typeface="Arial" panose="020B0604020202020204" pitchFamily="34" charset="0"/>
              <a:buChar char="−"/>
              <a:tabLst>
                <a:tab pos="5029200" algn="r"/>
              </a:tabLst>
              <a:defRPr baseline="0">
                <a:latin typeface="+mn-l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100344632"/>
      </p:ext>
    </p:extLst>
  </p:cSld>
  <p:clrMapOvr>
    <a:masterClrMapping/>
  </p:clrMapOvr>
  <p:transition>
    <p:fade/>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ppendix_icon">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69901" y="402588"/>
            <a:ext cx="9163050" cy="698501"/>
          </a:xfrm>
          <a:prstGeom prst="rect">
            <a:avLst/>
          </a:prstGeom>
        </p:spPr>
        <p:txBody>
          <a:bodyPr vert="horz" lIns="0" tIns="0" rIns="0" bIns="0" rtlCol="0" anchor="t" anchorCtr="0">
            <a:noAutofit/>
          </a:bodyPr>
          <a:lstStyle>
            <a:lvl1pPr>
              <a:defRPr sz="2000"/>
            </a:lvl1pPr>
          </a:lstStyle>
          <a:p>
            <a:r>
              <a:rPr lang="en-US" noProof="0"/>
              <a:t>Click to edit Master title style</a:t>
            </a:r>
          </a:p>
        </p:txBody>
      </p:sp>
      <p:sp>
        <p:nvSpPr>
          <p:cNvPr id="2" name="Rectangle 1"/>
          <p:cNvSpPr/>
          <p:nvPr userDrawn="1"/>
        </p:nvSpPr>
        <p:spPr bwMode="gray">
          <a:xfrm>
            <a:off x="10104438" y="1"/>
            <a:ext cx="2087562" cy="6858000"/>
          </a:xfrm>
          <a:prstGeom prst="rect">
            <a:avLst/>
          </a:prstGeom>
          <a:solidFill>
            <a:schemeClr val="bg1"/>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Tree>
    <p:extLst>
      <p:ext uri="{BB962C8B-B14F-4D97-AF65-F5344CB8AC3E}">
        <p14:creationId xmlns:p14="http://schemas.microsoft.com/office/powerpoint/2010/main" val="348098991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202" y="5845181"/>
            <a:ext cx="5592011"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indent="0" algn="l">
              <a:buNone/>
              <a:defRPr sz="1600" b="0">
                <a:solidFill>
                  <a:schemeClr val="bg1"/>
                </a:solidFill>
              </a:defRPr>
            </a:lvl2pPr>
            <a:lvl3pPr marL="1219168" indent="0" algn="ctr">
              <a:buNone/>
              <a:defRPr sz="2400"/>
            </a:lvl3pPr>
            <a:lvl4pPr marL="1828750" indent="0" algn="ctr">
              <a:buNone/>
              <a:defRPr sz="2133"/>
            </a:lvl4pPr>
            <a:lvl5pPr marL="2438334" indent="0" algn="ctr">
              <a:buNone/>
              <a:defRPr sz="2133"/>
            </a:lvl5pPr>
            <a:lvl6pPr marL="3047918" indent="0" algn="ctr">
              <a:buNone/>
              <a:defRPr sz="2133"/>
            </a:lvl6pPr>
            <a:lvl7pPr marL="3657502" indent="0" algn="ctr">
              <a:buNone/>
              <a:defRPr sz="2133"/>
            </a:lvl7pPr>
            <a:lvl8pPr marL="4267084" indent="0" algn="ctr">
              <a:buNone/>
              <a:defRPr sz="2133"/>
            </a:lvl8pPr>
            <a:lvl9pPr marL="4876669"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202" y="6362701"/>
            <a:ext cx="5594348"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
        <p:nvSpPr>
          <p:cNvPr id="33" name="Picture Placeholder 8"/>
          <p:cNvSpPr>
            <a:spLocks noGrp="1"/>
          </p:cNvSpPr>
          <p:nvPr>
            <p:ph type="pic" sz="quarter" idx="11"/>
          </p:nvPr>
        </p:nvSpPr>
        <p:spPr>
          <a:xfrm>
            <a:off x="3393716" y="727595"/>
            <a:ext cx="5400000" cy="5400000"/>
          </a:xfrm>
          <a:prstGeom prst="rect">
            <a:avLst/>
          </a:prstGeom>
        </p:spPr>
        <p:txBody>
          <a:bodyPr/>
          <a:lstStyle/>
          <a:p>
            <a:r>
              <a:rPr lang="en-US" noProof="0"/>
              <a:t>Click icon to add picture</a:t>
            </a:r>
          </a:p>
        </p:txBody>
      </p:sp>
    </p:spTree>
    <p:extLst>
      <p:ext uri="{BB962C8B-B14F-4D97-AF65-F5344CB8AC3E}">
        <p14:creationId xmlns:p14="http://schemas.microsoft.com/office/powerpoint/2010/main" val="6859357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327" y="5845181"/>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1219168" indent="0" algn="ctr">
              <a:buNone/>
              <a:defRPr sz="2400"/>
            </a:lvl3pPr>
            <a:lvl4pPr marL="1828750" indent="0" algn="ctr">
              <a:buNone/>
              <a:defRPr sz="2133"/>
            </a:lvl4pPr>
            <a:lvl5pPr marL="2438334" indent="0" algn="ctr">
              <a:buNone/>
              <a:defRPr sz="2133"/>
            </a:lvl5pPr>
            <a:lvl6pPr marL="3047918" indent="0" algn="ctr">
              <a:buNone/>
              <a:defRPr sz="2133"/>
            </a:lvl6pPr>
            <a:lvl7pPr marL="3657502" indent="0" algn="ctr">
              <a:buNone/>
              <a:defRPr sz="2133"/>
            </a:lvl7pPr>
            <a:lvl8pPr marL="4267084" indent="0" algn="ctr">
              <a:buNone/>
              <a:defRPr sz="2133"/>
            </a:lvl8pPr>
            <a:lvl9pPr marL="4876669"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327" y="6362701"/>
            <a:ext cx="5594348"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grpSp>
        <p:nvGrpSpPr>
          <p:cNvPr id="19" name="Group 18"/>
          <p:cNvGrpSpPr>
            <a:grpSpLocks noChangeAspect="1"/>
          </p:cNvGrpSpPr>
          <p:nvPr userDrawn="1"/>
        </p:nvGrpSpPr>
        <p:grpSpPr>
          <a:xfrm>
            <a:off x="475325" y="457201"/>
            <a:ext cx="1497023" cy="374400"/>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
        <p:nvSpPr>
          <p:cNvPr id="30" name="Picture Placeholder 8"/>
          <p:cNvSpPr>
            <a:spLocks noGrp="1"/>
          </p:cNvSpPr>
          <p:nvPr>
            <p:ph type="pic" sz="quarter" idx="11"/>
          </p:nvPr>
        </p:nvSpPr>
        <p:spPr>
          <a:xfrm>
            <a:off x="3393716" y="727595"/>
            <a:ext cx="5400000" cy="5400000"/>
          </a:xfrm>
          <a:prstGeom prst="rect">
            <a:avLst/>
          </a:prstGeom>
        </p:spPr>
        <p:txBody>
          <a:bodyPr/>
          <a:lstStyle/>
          <a:p>
            <a:r>
              <a:rPr lang="en-US" noProof="0"/>
              <a:t>Click icon to add picture</a:t>
            </a:r>
          </a:p>
        </p:txBody>
      </p:sp>
    </p:spTree>
    <p:extLst>
      <p:ext uri="{BB962C8B-B14F-4D97-AF65-F5344CB8AC3E}">
        <p14:creationId xmlns:p14="http://schemas.microsoft.com/office/powerpoint/2010/main" val="2383999803"/>
      </p:ext>
    </p:extLst>
  </p:cSld>
  <p:clrMapOvr>
    <a:masterClrMapping/>
  </p:clrMapOvr>
  <p:transition>
    <p:fade/>
  </p:transition>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0150" y="1530451"/>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202" y="5845181"/>
            <a:ext cx="5592011"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609583" indent="0" algn="ctr">
              <a:buNone/>
              <a:defRPr sz="2667"/>
            </a:lvl2pPr>
            <a:lvl3pPr marL="1219168" indent="0" algn="ctr">
              <a:buNone/>
              <a:defRPr sz="2400"/>
            </a:lvl3pPr>
            <a:lvl4pPr marL="1828750" indent="0" algn="ctr">
              <a:buNone/>
              <a:defRPr sz="2133"/>
            </a:lvl4pPr>
            <a:lvl5pPr marL="2438334" indent="0" algn="ctr">
              <a:buNone/>
              <a:defRPr sz="2133"/>
            </a:lvl5pPr>
            <a:lvl6pPr marL="3047918" indent="0" algn="ctr">
              <a:buNone/>
              <a:defRPr sz="2133"/>
            </a:lvl6pPr>
            <a:lvl7pPr marL="3657502" indent="0" algn="ctr">
              <a:buNone/>
              <a:defRPr sz="2133"/>
            </a:lvl7pPr>
            <a:lvl8pPr marL="4267084" indent="0" algn="ctr">
              <a:buNone/>
              <a:defRPr sz="2133"/>
            </a:lvl8pPr>
            <a:lvl9pPr marL="4876669"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202" y="6362701"/>
            <a:ext cx="5594348"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115653743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5093697" y="1530001"/>
            <a:ext cx="2898303"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327" y="5845181"/>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3" indent="0" algn="ctr">
              <a:buNone/>
              <a:defRPr sz="2667"/>
            </a:lvl2pPr>
            <a:lvl3pPr marL="1219168" indent="0" algn="ctr">
              <a:buNone/>
              <a:defRPr sz="2400"/>
            </a:lvl3pPr>
            <a:lvl4pPr marL="1828750" indent="0" algn="ctr">
              <a:buNone/>
              <a:defRPr sz="2133"/>
            </a:lvl4pPr>
            <a:lvl5pPr marL="2438334" indent="0" algn="ctr">
              <a:buNone/>
              <a:defRPr sz="2133"/>
            </a:lvl5pPr>
            <a:lvl6pPr marL="3047918" indent="0" algn="ctr">
              <a:buNone/>
              <a:defRPr sz="2133"/>
            </a:lvl6pPr>
            <a:lvl7pPr marL="3657502" indent="0" algn="ctr">
              <a:buNone/>
              <a:defRPr sz="2133"/>
            </a:lvl7pPr>
            <a:lvl8pPr marL="4267084" indent="0" algn="ctr">
              <a:buNone/>
              <a:defRPr sz="2133"/>
            </a:lvl8pPr>
            <a:lvl9pPr marL="4876669"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327" y="6362701"/>
            <a:ext cx="5594348"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grpSp>
        <p:nvGrpSpPr>
          <p:cNvPr id="16" name="Group 15"/>
          <p:cNvGrpSpPr>
            <a:grpSpLocks noChangeAspect="1"/>
          </p:cNvGrpSpPr>
          <p:nvPr userDrawn="1"/>
        </p:nvGrpSpPr>
        <p:grpSpPr>
          <a:xfrm>
            <a:off x="475325" y="457201"/>
            <a:ext cx="1552323"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Tree>
    <p:extLst>
      <p:ext uri="{BB962C8B-B14F-4D97-AF65-F5344CB8AC3E}">
        <p14:creationId xmlns:p14="http://schemas.microsoft.com/office/powerpoint/2010/main" val="3607767313"/>
      </p:ext>
    </p:extLst>
  </p:cSld>
  <p:clrMapOvr>
    <a:masterClrMapping/>
  </p:clrMapOvr>
  <p:transition>
    <p:fade/>
  </p:transition>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495564" y="1640799"/>
            <a:ext cx="7124447" cy="2502587"/>
          </a:xfrm>
        </p:spPr>
        <p:txBody>
          <a:bodyPr>
            <a:noAutofit/>
          </a:bodyPr>
          <a:lstStyle>
            <a:lvl1pPr>
              <a:defRPr sz="2850">
                <a:solidFill>
                  <a:schemeClr val="accent1"/>
                </a:solidFill>
              </a:defRPr>
            </a:lvl1pPr>
          </a:lstStyle>
          <a:p>
            <a:r>
              <a:rPr lang="en-US"/>
              <a:t>Click to edit Master title style</a:t>
            </a:r>
            <a:endParaRPr lang="en-GB"/>
          </a:p>
        </p:txBody>
      </p:sp>
      <p:sp>
        <p:nvSpPr>
          <p:cNvPr id="3" name="Subtitle 2"/>
          <p:cNvSpPr>
            <a:spLocks noGrp="1"/>
          </p:cNvSpPr>
          <p:nvPr>
            <p:ph type="subTitle" idx="1"/>
          </p:nvPr>
        </p:nvSpPr>
        <p:spPr>
          <a:xfrm>
            <a:off x="495562" y="4433457"/>
            <a:ext cx="7123840" cy="1067248"/>
          </a:xfrm>
        </p:spPr>
        <p:txBody>
          <a:bodyPr>
            <a:normAutofit/>
          </a:bodyPr>
          <a:lstStyle>
            <a:lvl1pPr marL="0" indent="0" algn="l">
              <a:lnSpc>
                <a:spcPct val="120000"/>
              </a:lnSpc>
              <a:spcBef>
                <a:spcPts val="0"/>
              </a:spcBef>
              <a:spcAft>
                <a:spcPts val="0"/>
              </a:spcAft>
              <a:buNone/>
              <a:defRPr sz="1050" b="0">
                <a:solidFill>
                  <a:srgbClr val="575757"/>
                </a:solidFill>
              </a:defRPr>
            </a:lvl1pPr>
            <a:lvl2pPr marL="342903" indent="0" algn="ctr">
              <a:buNone/>
              <a:defRPr>
                <a:solidFill>
                  <a:schemeClr val="tx1">
                    <a:tint val="75000"/>
                  </a:schemeClr>
                </a:solidFill>
              </a:defRPr>
            </a:lvl2pPr>
            <a:lvl3pPr marL="685803" indent="0" algn="ctr">
              <a:buNone/>
              <a:defRPr>
                <a:solidFill>
                  <a:schemeClr val="tx1">
                    <a:tint val="75000"/>
                  </a:schemeClr>
                </a:solidFill>
              </a:defRPr>
            </a:lvl3pPr>
            <a:lvl4pPr marL="1028705" indent="0" algn="ctr">
              <a:buNone/>
              <a:defRPr>
                <a:solidFill>
                  <a:schemeClr val="tx1">
                    <a:tint val="75000"/>
                  </a:schemeClr>
                </a:solidFill>
              </a:defRPr>
            </a:lvl4pPr>
            <a:lvl5pPr marL="1371606" indent="0" algn="ctr">
              <a:buNone/>
              <a:defRPr>
                <a:solidFill>
                  <a:schemeClr val="tx1">
                    <a:tint val="75000"/>
                  </a:schemeClr>
                </a:solidFill>
              </a:defRPr>
            </a:lvl5pPr>
            <a:lvl6pPr marL="1714508" indent="0" algn="ctr">
              <a:buNone/>
              <a:defRPr>
                <a:solidFill>
                  <a:schemeClr val="tx1">
                    <a:tint val="75000"/>
                  </a:schemeClr>
                </a:solidFill>
              </a:defRPr>
            </a:lvl6pPr>
            <a:lvl7pPr marL="2057409" indent="0" algn="ctr">
              <a:buNone/>
              <a:defRPr>
                <a:solidFill>
                  <a:schemeClr val="tx1">
                    <a:tint val="75000"/>
                  </a:schemeClr>
                </a:solidFill>
              </a:defRPr>
            </a:lvl7pPr>
            <a:lvl8pPr marL="2400311" indent="0" algn="ctr">
              <a:buNone/>
              <a:defRPr>
                <a:solidFill>
                  <a:schemeClr val="tx1">
                    <a:tint val="75000"/>
                  </a:schemeClr>
                </a:solidFill>
              </a:defRPr>
            </a:lvl8pPr>
            <a:lvl9pPr marL="2743213"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70846438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End slid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64481" y="4189870"/>
            <a:ext cx="8566108" cy="2169796"/>
          </a:xfrm>
        </p:spPr>
        <p:txBody>
          <a:bodyPr anchor="b" anchorCtr="0">
            <a:normAutofit/>
          </a:bodyPr>
          <a:lstStyle>
            <a:lvl1pPr>
              <a:lnSpc>
                <a:spcPct val="100000"/>
              </a:lnSpc>
              <a:spcAft>
                <a:spcPts val="450"/>
              </a:spcAft>
              <a:defRPr sz="800"/>
            </a:lvl1pPr>
          </a:lstStyle>
          <a:p>
            <a:pPr lvl="0"/>
            <a:r>
              <a:rPr lang="en-US"/>
              <a:t>Click to edit Master text styles</a:t>
            </a:r>
          </a:p>
        </p:txBody>
      </p:sp>
      <p:sp>
        <p:nvSpPr>
          <p:cNvPr id="3" name="Picture Placeholder 2"/>
          <p:cNvSpPr>
            <a:spLocks noGrp="1"/>
          </p:cNvSpPr>
          <p:nvPr>
            <p:ph type="pic" sz="quarter" idx="14" hasCustomPrompt="1"/>
          </p:nvPr>
        </p:nvSpPr>
        <p:spPr>
          <a:xfrm>
            <a:off x="9406185" y="4189870"/>
            <a:ext cx="2319503" cy="1725448"/>
          </a:xfrm>
        </p:spPr>
        <p:txBody>
          <a:bodyPr anchor="ctr" anchorCtr="0">
            <a:normAutofit/>
          </a:bodyPr>
          <a:lstStyle>
            <a:lvl1pPr algn="ctr">
              <a:defRPr sz="800"/>
            </a:lvl1pPr>
          </a:lstStyle>
          <a:p>
            <a:r>
              <a:rPr lang="en-GB" sz="675"/>
              <a:t>Insert sponsorship mark here</a:t>
            </a:r>
            <a:endParaRPr lang="en-GB"/>
          </a:p>
        </p:txBody>
      </p:sp>
      <p:sp>
        <p:nvSpPr>
          <p:cNvPr id="8" name="Text Placeholder 7"/>
          <p:cNvSpPr>
            <a:spLocks noGrp="1"/>
          </p:cNvSpPr>
          <p:nvPr>
            <p:ph type="body" sz="quarter" idx="15"/>
          </p:nvPr>
        </p:nvSpPr>
        <p:spPr>
          <a:xfrm>
            <a:off x="9406187" y="5995943"/>
            <a:ext cx="2319501" cy="363722"/>
          </a:xfrm>
        </p:spPr>
        <p:txBody>
          <a:bodyPr anchor="b" anchorCtr="0">
            <a:normAutofit/>
          </a:bodyPr>
          <a:lstStyle>
            <a:lvl1pPr>
              <a:lnSpc>
                <a:spcPct val="100000"/>
              </a:lnSpc>
              <a:defRPr sz="800"/>
            </a:lvl1pPr>
          </a:lstStyle>
          <a:p>
            <a:pPr lvl="0"/>
            <a:r>
              <a:rPr lang="en-US"/>
              <a:t>Click to edit Master text styles</a:t>
            </a:r>
          </a:p>
        </p:txBody>
      </p:sp>
      <p:grpSp>
        <p:nvGrpSpPr>
          <p:cNvPr id="20" name="Group 19">
            <a:extLst>
              <a:ext uri="{FF2B5EF4-FFF2-40B4-BE49-F238E27FC236}">
                <a16:creationId xmlns:a16="http://schemas.microsoft.com/office/drawing/2014/main" id="{11FFF62A-78AC-4176-888C-7369D55740C5}"/>
              </a:ext>
            </a:extLst>
          </p:cNvPr>
          <p:cNvGrpSpPr>
            <a:grpSpLocks noChangeAspect="1"/>
          </p:cNvGrpSpPr>
          <p:nvPr userDrawn="1"/>
        </p:nvGrpSpPr>
        <p:grpSpPr>
          <a:xfrm>
            <a:off x="464481" y="399555"/>
            <a:ext cx="1819109" cy="345828"/>
            <a:chOff x="398463" y="404813"/>
            <a:chExt cx="1627187" cy="307976"/>
          </a:xfrm>
          <a:solidFill>
            <a:schemeClr val="tx1"/>
          </a:solidFill>
        </p:grpSpPr>
        <p:sp>
          <p:nvSpPr>
            <p:cNvPr id="21" name="Oval 5">
              <a:extLst>
                <a:ext uri="{FF2B5EF4-FFF2-40B4-BE49-F238E27FC236}">
                  <a16:creationId xmlns:a16="http://schemas.microsoft.com/office/drawing/2014/main" id="{FD77EF0A-6F9B-4CB4-BDFE-54901AC3BDEB}"/>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2" name="Freeform 6">
              <a:extLst>
                <a:ext uri="{FF2B5EF4-FFF2-40B4-BE49-F238E27FC236}">
                  <a16:creationId xmlns:a16="http://schemas.microsoft.com/office/drawing/2014/main" id="{CFBCB662-4DCB-4701-B5DB-617E9625AC37}"/>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3" name="Rectangle 7">
              <a:extLst>
                <a:ext uri="{FF2B5EF4-FFF2-40B4-BE49-F238E27FC236}">
                  <a16:creationId xmlns:a16="http://schemas.microsoft.com/office/drawing/2014/main" id="{3AA8F7EF-0FC0-4792-B4E2-516188FAADCC}"/>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4" name="Freeform 8">
              <a:extLst>
                <a:ext uri="{FF2B5EF4-FFF2-40B4-BE49-F238E27FC236}">
                  <a16:creationId xmlns:a16="http://schemas.microsoft.com/office/drawing/2014/main" id="{7180810E-179A-4B4D-992C-DB02F3F2AA73}"/>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5" name="Rectangle 9">
              <a:extLst>
                <a:ext uri="{FF2B5EF4-FFF2-40B4-BE49-F238E27FC236}">
                  <a16:creationId xmlns:a16="http://schemas.microsoft.com/office/drawing/2014/main" id="{931CFAC2-92E1-42CB-BB66-BD91AB6DB50D}"/>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6" name="Rectangle 10">
              <a:extLst>
                <a:ext uri="{FF2B5EF4-FFF2-40B4-BE49-F238E27FC236}">
                  <a16:creationId xmlns:a16="http://schemas.microsoft.com/office/drawing/2014/main" id="{6C92D323-CA87-4BD4-9F33-9346A18A6790}"/>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7" name="Freeform 11">
              <a:extLst>
                <a:ext uri="{FF2B5EF4-FFF2-40B4-BE49-F238E27FC236}">
                  <a16:creationId xmlns:a16="http://schemas.microsoft.com/office/drawing/2014/main" id="{D31146A3-7248-4F9C-8242-2B343E0BCE41}"/>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8" name="Freeform 12">
              <a:extLst>
                <a:ext uri="{FF2B5EF4-FFF2-40B4-BE49-F238E27FC236}">
                  <a16:creationId xmlns:a16="http://schemas.microsoft.com/office/drawing/2014/main" id="{4BFA0610-A333-4B16-A20C-3ADB78A32CF9}"/>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9" name="Freeform 13">
              <a:extLst>
                <a:ext uri="{FF2B5EF4-FFF2-40B4-BE49-F238E27FC236}">
                  <a16:creationId xmlns:a16="http://schemas.microsoft.com/office/drawing/2014/main" id="{D81528E3-7AAB-4FE3-96EB-0CA354538CA9}"/>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30" name="Freeform 14">
              <a:extLst>
                <a:ext uri="{FF2B5EF4-FFF2-40B4-BE49-F238E27FC236}">
                  <a16:creationId xmlns:a16="http://schemas.microsoft.com/office/drawing/2014/main" id="{7C686C02-5833-4DB0-8AD3-1E143B411A13}"/>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grpSp>
    </p:spTree>
    <p:extLst>
      <p:ext uri="{BB962C8B-B14F-4D97-AF65-F5344CB8AC3E}">
        <p14:creationId xmlns:p14="http://schemas.microsoft.com/office/powerpoint/2010/main" val="1750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5488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Title Slide - Black">
    <p:bg bwMode="gray">
      <p:bgPr>
        <a:solidFill>
          <a:schemeClr val="tx1"/>
        </a:solidFill>
        <a:effectLst/>
      </p:bgPr>
    </p:bg>
    <p:spTree>
      <p:nvGrpSpPr>
        <p:cNvPr id="1" name=""/>
        <p:cNvGrpSpPr/>
        <p:nvPr/>
      </p:nvGrpSpPr>
      <p:grpSpPr>
        <a:xfrm>
          <a:off x="0" y="0"/>
          <a:ext cx="0" cy="0"/>
          <a:chOff x="0" y="0"/>
          <a:chExt cx="0" cy="0"/>
        </a:xfrm>
      </p:grpSpPr>
      <p:sp>
        <p:nvSpPr>
          <p:cNvPr id="17" name="Picture Placeholder 8">
            <a:extLst>
              <a:ext uri="{FF2B5EF4-FFF2-40B4-BE49-F238E27FC236}">
                <a16:creationId xmlns:a16="http://schemas.microsoft.com/office/drawing/2014/main" id="{DEF77F0F-DE6A-48C9-92BD-013174DD643C}"/>
              </a:ext>
            </a:extLst>
          </p:cNvPr>
          <p:cNvSpPr>
            <a:spLocks noGrp="1"/>
          </p:cNvSpPr>
          <p:nvPr>
            <p:ph type="pic" sz="quarter" idx="11"/>
          </p:nvPr>
        </p:nvSpPr>
        <p:spPr>
          <a:xfrm>
            <a:off x="3393716" y="727595"/>
            <a:ext cx="5400000" cy="5400000"/>
          </a:xfrm>
          <a:prstGeom prst="rect">
            <a:avLst/>
          </a:prstGeom>
        </p:spPr>
        <p:txBody>
          <a:bodyPr/>
          <a:lstStyle>
            <a:lvl1pPr>
              <a:defRPr>
                <a:solidFill>
                  <a:schemeClr val="bg1"/>
                </a:solidFill>
              </a:defRPr>
            </a:lvl1pPr>
          </a:lstStyle>
          <a:p>
            <a:r>
              <a:rPr lang="en-US" noProof="0"/>
              <a:t>Click icon to add picture</a:t>
            </a:r>
          </a:p>
        </p:txBody>
      </p:sp>
      <p:sp>
        <p:nvSpPr>
          <p:cNvPr id="40" name="Title 1">
            <a:extLst>
              <a:ext uri="{FF2B5EF4-FFF2-40B4-BE49-F238E27FC236}">
                <a16:creationId xmlns:a16="http://schemas.microsoft.com/office/drawing/2014/main" id="{D9B25E43-ACA5-4BFC-98CD-B96634D5AD4A}"/>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p>
        </p:txBody>
      </p:sp>
      <p:sp>
        <p:nvSpPr>
          <p:cNvPr id="41" name="Text Placeholder 4">
            <a:extLst>
              <a:ext uri="{FF2B5EF4-FFF2-40B4-BE49-F238E27FC236}">
                <a16:creationId xmlns:a16="http://schemas.microsoft.com/office/drawing/2014/main" id="{EE5D7BA0-7E63-4F55-8707-FB998AF96C8C}"/>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1957528095"/>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a:t>Click to add title</a:t>
            </a:r>
          </a:p>
        </p:txBody>
      </p:sp>
      <p:sp>
        <p:nvSpPr>
          <p:cNvPr id="5" name="Picture Placeholder 9"/>
          <p:cNvSpPr>
            <a:spLocks noGrp="1"/>
          </p:cNvSpPr>
          <p:nvPr>
            <p:ph type="pic" sz="quarter" idx="15"/>
          </p:nvPr>
        </p:nvSpPr>
        <p:spPr>
          <a:xfrm>
            <a:off x="5450351" y="1676400"/>
            <a:ext cx="4188949" cy="4705351"/>
          </a:xfrm>
        </p:spPr>
        <p:txBody>
          <a:bodyPr>
            <a:noAutofit/>
          </a:bodyPr>
          <a:lstStyle/>
          <a:p>
            <a:r>
              <a:rPr lang="en-US" noProof="0"/>
              <a:t>Click icon to add picture</a:t>
            </a:r>
          </a:p>
        </p:txBody>
      </p:sp>
      <p:sp>
        <p:nvSpPr>
          <p:cNvPr id="6" name="Content Placeholder 3"/>
          <p:cNvSpPr>
            <a:spLocks noGrp="1"/>
          </p:cNvSpPr>
          <p:nvPr>
            <p:ph sz="quarter" idx="10"/>
          </p:nvPr>
        </p:nvSpPr>
        <p:spPr>
          <a:xfrm>
            <a:off x="501651" y="1676400"/>
            <a:ext cx="4456429" cy="4705352"/>
          </a:xfrm>
          <a:prstGeom prst="rect">
            <a:avLst/>
          </a:prstGeom>
        </p:spPr>
        <p:txBody>
          <a:bodyPr>
            <a:noAutofit/>
          </a:bodyPr>
          <a:lstStyle>
            <a:lvl1pPr marL="0" indent="0" algn="l">
              <a:buFontTx/>
              <a:buNone/>
              <a:tabLst>
                <a:tab pos="5029200" algn="r"/>
              </a:tabLst>
              <a:defRPr>
                <a:latin typeface="+mn-lt"/>
              </a:defRPr>
            </a:lvl1pPr>
            <a:lvl2pPr marL="139700" indent="-139700" algn="l">
              <a:buClrTx/>
              <a:buSzPct val="100000"/>
              <a:buFont typeface="Arial" panose="020B0604020202020204" pitchFamily="34" charset="0"/>
              <a:buChar char="•"/>
              <a:tabLst>
                <a:tab pos="5029200" algn="r"/>
              </a:tabLst>
              <a:defRPr>
                <a:latin typeface="+mj-lt"/>
              </a:defRPr>
            </a:lvl2pPr>
            <a:lvl3pPr marL="304800" indent="-139700" algn="l">
              <a:buClrTx/>
              <a:buSzPct val="100000"/>
              <a:buFont typeface="Arial" panose="020B0604020202020204" pitchFamily="34" charset="0"/>
              <a:buChar char="−"/>
              <a:tabLst>
                <a:tab pos="5029200" algn="r"/>
              </a:tabLst>
              <a:defRPr>
                <a:latin typeface="+mn-lt"/>
              </a:defRPr>
            </a:lvl3pPr>
            <a:lvl4pPr marL="469900" indent="-139700" algn="l">
              <a:buClrTx/>
              <a:buSzPct val="100000"/>
              <a:buFont typeface="Arial" panose="020B0604020202020204" pitchFamily="34" charset="0"/>
              <a:buChar char="◦"/>
              <a:tabLst>
                <a:tab pos="5029200" algn="r"/>
              </a:tabLst>
              <a:defRPr>
                <a:latin typeface="+mn-lt"/>
              </a:defRPr>
            </a:lvl4pPr>
            <a:lvl5pPr marL="635000" indent="-139700" algn="l">
              <a:buClrTx/>
              <a:buSzPct val="100000"/>
              <a:buFont typeface="Arial" panose="020B0604020202020204" pitchFamily="34" charset="0"/>
              <a:buChar char="−"/>
              <a:tabLst>
                <a:tab pos="5029200" algn="r"/>
              </a:tabLst>
              <a:defRPr baseline="0">
                <a:latin typeface="+mn-l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919989154"/>
      </p:ext>
    </p:extLst>
  </p:cSld>
  <p:clrMapOvr>
    <a:masterClrMapping/>
  </p:clrMapOvr>
  <p:transition>
    <p:fade/>
  </p:transition>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463296" y="1719072"/>
            <a:ext cx="5480304" cy="4643628"/>
          </a:xfrm>
          <a:prstGeom prst="rect">
            <a:avLst/>
          </a:prstGeom>
        </p:spPr>
        <p:txBody>
          <a:bodyPr>
            <a:noAutofit/>
          </a:bodyPr>
          <a:lstStyle>
            <a:lvl1pPr marL="0" indent="0" algn="l">
              <a:buFontTx/>
              <a:buNone/>
              <a:tabLst>
                <a:tab pos="3771900" algn="r"/>
              </a:tabLst>
              <a:defRPr sz="1200"/>
            </a:lvl1pPr>
            <a:lvl2pPr marL="104775" indent="-104775" algn="l">
              <a:buClrTx/>
              <a:buSzPct val="100000"/>
              <a:buFont typeface="Arial" panose="020B0604020202020204" pitchFamily="34" charset="0"/>
              <a:buChar char="•"/>
              <a:tabLst>
                <a:tab pos="3771900" algn="r"/>
              </a:tabLst>
              <a:defRPr sz="1200"/>
            </a:lvl2pPr>
            <a:lvl3pPr marL="228600" indent="-104775" algn="l">
              <a:buClrTx/>
              <a:buSzPct val="100000"/>
              <a:buFont typeface="Arial" panose="020B0604020202020204" pitchFamily="34" charset="0"/>
              <a:buChar char="−"/>
              <a:tabLst>
                <a:tab pos="3771900" algn="r"/>
              </a:tabLst>
              <a:defRPr sz="1200"/>
            </a:lvl3pPr>
            <a:lvl4pPr marL="352425" indent="-104775" algn="l">
              <a:buClrTx/>
              <a:buSzPct val="100000"/>
              <a:buFont typeface="Arial" panose="020B0604020202020204" pitchFamily="34" charset="0"/>
              <a:buChar char="◦"/>
              <a:tabLst>
                <a:tab pos="3771900" algn="r"/>
              </a:tabLst>
              <a:defRPr sz="1200"/>
            </a:lvl4pPr>
            <a:lvl5pPr marL="476250" indent="-104775" algn="l">
              <a:buClrTx/>
              <a:buSzPct val="100000"/>
              <a:buFont typeface="Arial" panose="020B0604020202020204" pitchFamily="34" charset="0"/>
              <a:buChar char="−"/>
              <a:tabLst>
                <a:tab pos="3771900" algn="r"/>
              </a:tabLst>
              <a:defRPr sz="12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3"/>
          <p:cNvSpPr>
            <a:spLocks noGrp="1"/>
          </p:cNvSpPr>
          <p:nvPr>
            <p:ph sz="quarter" idx="20"/>
          </p:nvPr>
        </p:nvSpPr>
        <p:spPr>
          <a:xfrm>
            <a:off x="6248404" y="1719072"/>
            <a:ext cx="5486397" cy="4643628"/>
          </a:xfrm>
          <a:prstGeom prst="rect">
            <a:avLst/>
          </a:prstGeom>
        </p:spPr>
        <p:txBody>
          <a:bodyPr>
            <a:noAutofit/>
          </a:bodyPr>
          <a:lstStyle>
            <a:lvl1pPr marL="0" indent="0" algn="l">
              <a:buFontTx/>
              <a:buNone/>
              <a:tabLst>
                <a:tab pos="3771900" algn="r"/>
              </a:tabLst>
              <a:defRPr sz="1200"/>
            </a:lvl1pPr>
            <a:lvl2pPr marL="104775" indent="-104775" algn="l">
              <a:buClrTx/>
              <a:buSzPct val="100000"/>
              <a:buFont typeface="Arial" panose="020B0604020202020204" pitchFamily="34" charset="0"/>
              <a:buChar char="•"/>
              <a:tabLst>
                <a:tab pos="3771900" algn="r"/>
              </a:tabLst>
              <a:defRPr sz="1200"/>
            </a:lvl2pPr>
            <a:lvl3pPr marL="228600" indent="-104775" algn="l">
              <a:buClrTx/>
              <a:buSzPct val="100000"/>
              <a:buFont typeface="Arial" panose="020B0604020202020204" pitchFamily="34" charset="0"/>
              <a:buChar char="−"/>
              <a:tabLst>
                <a:tab pos="3771900" algn="r"/>
              </a:tabLst>
              <a:defRPr sz="1200"/>
            </a:lvl3pPr>
            <a:lvl4pPr marL="352425" indent="-104775" algn="l">
              <a:buClrTx/>
              <a:buSzPct val="100000"/>
              <a:buFont typeface="Arial" panose="020B0604020202020204" pitchFamily="34" charset="0"/>
              <a:buChar char="◦"/>
              <a:tabLst>
                <a:tab pos="3771900" algn="r"/>
              </a:tabLst>
              <a:defRPr sz="1200"/>
            </a:lvl4pPr>
            <a:lvl5pPr marL="476250" indent="-104775" algn="l">
              <a:buClrTx/>
              <a:buSzPct val="100000"/>
              <a:buFont typeface="Arial" panose="020B0604020202020204" pitchFamily="34" charset="0"/>
              <a:buChar char="−"/>
              <a:tabLst>
                <a:tab pos="3771900" algn="r"/>
              </a:tabLst>
              <a:defRPr sz="1200"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a:extLst>
              <a:ext uri="{FF2B5EF4-FFF2-40B4-BE49-F238E27FC236}">
                <a16:creationId xmlns:a16="http://schemas.microsoft.com/office/drawing/2014/main" id="{8A9CD2DA-AA83-4DCB-8501-DE5878CC0B8A}"/>
              </a:ext>
            </a:extLst>
          </p:cNvPr>
          <p:cNvSpPr>
            <a:spLocks noGrp="1"/>
          </p:cNvSpPr>
          <p:nvPr>
            <p:ph type="body" sz="quarter" idx="13" hasCustomPrompt="1"/>
          </p:nvPr>
        </p:nvSpPr>
        <p:spPr>
          <a:xfrm>
            <a:off x="463295" y="692176"/>
            <a:ext cx="11277600" cy="757255"/>
          </a:xfrm>
          <a:prstGeom prst="rect">
            <a:avLst/>
          </a:prstGeom>
        </p:spPr>
        <p:txBody>
          <a:bodyPr lIns="0" tIns="0" rIns="0" bIns="0">
            <a:noAutofit/>
          </a:bodyPr>
          <a:lstStyle>
            <a:lvl1pPr marL="0" indent="0">
              <a:buNone/>
              <a:defRPr sz="1800" b="0">
                <a:solidFill>
                  <a:schemeClr val="tx2"/>
                </a:solidFill>
              </a:defRPr>
            </a:lvl1pPr>
          </a:lstStyle>
          <a:p>
            <a:pPr lvl="0"/>
            <a:r>
              <a:rPr lang="en-US"/>
              <a:t>Click to add subtitle</a:t>
            </a:r>
          </a:p>
        </p:txBody>
      </p:sp>
      <p:sp>
        <p:nvSpPr>
          <p:cNvPr id="7" name="Title Placeholder 1">
            <a:extLst>
              <a:ext uri="{FF2B5EF4-FFF2-40B4-BE49-F238E27FC236}">
                <a16:creationId xmlns:a16="http://schemas.microsoft.com/office/drawing/2014/main" id="{6559CC6F-6478-4902-A4D5-F8FB6538D285}"/>
              </a:ext>
            </a:extLst>
          </p:cNvPr>
          <p:cNvSpPr>
            <a:spLocks noGrp="1"/>
          </p:cNvSpPr>
          <p:nvPr>
            <p:ph type="title" hasCustomPrompt="1"/>
          </p:nvPr>
        </p:nvSpPr>
        <p:spPr>
          <a:xfrm>
            <a:off x="463295" y="345992"/>
            <a:ext cx="11277600" cy="334099"/>
          </a:xfrm>
          <a:prstGeom prst="rect">
            <a:avLst/>
          </a:prstGeom>
        </p:spPr>
        <p:txBody>
          <a:bodyPr vert="horz" lIns="0" tIns="0" rIns="0" bIns="0" rtlCol="0" anchor="t" anchorCtr="0">
            <a:noAutofit/>
          </a:bodyPr>
          <a:lstStyle>
            <a:lvl1pPr>
              <a:defRPr sz="2100">
                <a:latin typeface="+mj-lt"/>
              </a:defRPr>
            </a:lvl1pPr>
          </a:lstStyle>
          <a:p>
            <a:r>
              <a:rPr lang="en-US"/>
              <a:t>Click to add title</a:t>
            </a:r>
          </a:p>
        </p:txBody>
      </p:sp>
    </p:spTree>
    <p:extLst>
      <p:ext uri="{BB962C8B-B14F-4D97-AF65-F5344CB8AC3E}">
        <p14:creationId xmlns:p14="http://schemas.microsoft.com/office/powerpoint/2010/main" val="364138840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End slid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64481" y="4189870"/>
            <a:ext cx="8566108" cy="2169796"/>
          </a:xfrm>
        </p:spPr>
        <p:txBody>
          <a:bodyPr anchor="b" anchorCtr="0">
            <a:normAutofit/>
          </a:bodyPr>
          <a:lstStyle>
            <a:lvl1pPr>
              <a:lnSpc>
                <a:spcPct val="100000"/>
              </a:lnSpc>
              <a:spcAft>
                <a:spcPts val="450"/>
              </a:spcAft>
              <a:defRPr sz="800"/>
            </a:lvl1pPr>
          </a:lstStyle>
          <a:p>
            <a:pPr lvl="0"/>
            <a:r>
              <a:rPr lang="en-US"/>
              <a:t>Click to edit Master text styles</a:t>
            </a:r>
          </a:p>
        </p:txBody>
      </p:sp>
      <p:sp>
        <p:nvSpPr>
          <p:cNvPr id="3" name="Picture Placeholder 2"/>
          <p:cNvSpPr>
            <a:spLocks noGrp="1"/>
          </p:cNvSpPr>
          <p:nvPr>
            <p:ph type="pic" sz="quarter" idx="14" hasCustomPrompt="1"/>
          </p:nvPr>
        </p:nvSpPr>
        <p:spPr>
          <a:xfrm>
            <a:off x="9406185" y="4189870"/>
            <a:ext cx="2319503" cy="1725448"/>
          </a:xfrm>
        </p:spPr>
        <p:txBody>
          <a:bodyPr anchor="ctr" anchorCtr="0">
            <a:normAutofit/>
          </a:bodyPr>
          <a:lstStyle>
            <a:lvl1pPr algn="ctr">
              <a:defRPr sz="800"/>
            </a:lvl1pPr>
          </a:lstStyle>
          <a:p>
            <a:r>
              <a:rPr lang="en-GB" sz="675"/>
              <a:t>Insert sponsorship mark here</a:t>
            </a:r>
            <a:endParaRPr lang="en-GB"/>
          </a:p>
        </p:txBody>
      </p:sp>
      <p:sp>
        <p:nvSpPr>
          <p:cNvPr id="8" name="Text Placeholder 7"/>
          <p:cNvSpPr>
            <a:spLocks noGrp="1"/>
          </p:cNvSpPr>
          <p:nvPr>
            <p:ph type="body" sz="quarter" idx="15"/>
          </p:nvPr>
        </p:nvSpPr>
        <p:spPr>
          <a:xfrm>
            <a:off x="9406187" y="5995943"/>
            <a:ext cx="2319501" cy="363722"/>
          </a:xfrm>
        </p:spPr>
        <p:txBody>
          <a:bodyPr anchor="b" anchorCtr="0">
            <a:normAutofit/>
          </a:bodyPr>
          <a:lstStyle>
            <a:lvl1pPr>
              <a:lnSpc>
                <a:spcPct val="100000"/>
              </a:lnSpc>
              <a:defRPr sz="800"/>
            </a:lvl1pPr>
          </a:lstStyle>
          <a:p>
            <a:pPr lvl="0"/>
            <a:r>
              <a:rPr lang="en-US"/>
              <a:t>Click to edit Master text styles</a:t>
            </a:r>
          </a:p>
        </p:txBody>
      </p:sp>
      <p:grpSp>
        <p:nvGrpSpPr>
          <p:cNvPr id="20" name="Group 19">
            <a:extLst>
              <a:ext uri="{FF2B5EF4-FFF2-40B4-BE49-F238E27FC236}">
                <a16:creationId xmlns:a16="http://schemas.microsoft.com/office/drawing/2014/main" id="{11FFF62A-78AC-4176-888C-7369D55740C5}"/>
              </a:ext>
            </a:extLst>
          </p:cNvPr>
          <p:cNvGrpSpPr>
            <a:grpSpLocks noChangeAspect="1"/>
          </p:cNvGrpSpPr>
          <p:nvPr userDrawn="1"/>
        </p:nvGrpSpPr>
        <p:grpSpPr>
          <a:xfrm>
            <a:off x="464481" y="399555"/>
            <a:ext cx="1819109" cy="345828"/>
            <a:chOff x="398463" y="404813"/>
            <a:chExt cx="1627187" cy="307976"/>
          </a:xfrm>
          <a:solidFill>
            <a:schemeClr val="tx1"/>
          </a:solidFill>
        </p:grpSpPr>
        <p:sp>
          <p:nvSpPr>
            <p:cNvPr id="21" name="Oval 5">
              <a:extLst>
                <a:ext uri="{FF2B5EF4-FFF2-40B4-BE49-F238E27FC236}">
                  <a16:creationId xmlns:a16="http://schemas.microsoft.com/office/drawing/2014/main" id="{FD77EF0A-6F9B-4CB4-BDFE-54901AC3BDEB}"/>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2" name="Freeform 6">
              <a:extLst>
                <a:ext uri="{FF2B5EF4-FFF2-40B4-BE49-F238E27FC236}">
                  <a16:creationId xmlns:a16="http://schemas.microsoft.com/office/drawing/2014/main" id="{CFBCB662-4DCB-4701-B5DB-617E9625AC37}"/>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3" name="Rectangle 7">
              <a:extLst>
                <a:ext uri="{FF2B5EF4-FFF2-40B4-BE49-F238E27FC236}">
                  <a16:creationId xmlns:a16="http://schemas.microsoft.com/office/drawing/2014/main" id="{3AA8F7EF-0FC0-4792-B4E2-516188FAADCC}"/>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4" name="Freeform 8">
              <a:extLst>
                <a:ext uri="{FF2B5EF4-FFF2-40B4-BE49-F238E27FC236}">
                  <a16:creationId xmlns:a16="http://schemas.microsoft.com/office/drawing/2014/main" id="{7180810E-179A-4B4D-992C-DB02F3F2AA73}"/>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5" name="Rectangle 9">
              <a:extLst>
                <a:ext uri="{FF2B5EF4-FFF2-40B4-BE49-F238E27FC236}">
                  <a16:creationId xmlns:a16="http://schemas.microsoft.com/office/drawing/2014/main" id="{931CFAC2-92E1-42CB-BB66-BD91AB6DB50D}"/>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6" name="Rectangle 10">
              <a:extLst>
                <a:ext uri="{FF2B5EF4-FFF2-40B4-BE49-F238E27FC236}">
                  <a16:creationId xmlns:a16="http://schemas.microsoft.com/office/drawing/2014/main" id="{6C92D323-CA87-4BD4-9F33-9346A18A6790}"/>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7" name="Freeform 11">
              <a:extLst>
                <a:ext uri="{FF2B5EF4-FFF2-40B4-BE49-F238E27FC236}">
                  <a16:creationId xmlns:a16="http://schemas.microsoft.com/office/drawing/2014/main" id="{D31146A3-7248-4F9C-8242-2B343E0BCE41}"/>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8" name="Freeform 12">
              <a:extLst>
                <a:ext uri="{FF2B5EF4-FFF2-40B4-BE49-F238E27FC236}">
                  <a16:creationId xmlns:a16="http://schemas.microsoft.com/office/drawing/2014/main" id="{4BFA0610-A333-4B16-A20C-3ADB78A32CF9}"/>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29" name="Freeform 13">
              <a:extLst>
                <a:ext uri="{FF2B5EF4-FFF2-40B4-BE49-F238E27FC236}">
                  <a16:creationId xmlns:a16="http://schemas.microsoft.com/office/drawing/2014/main" id="{D81528E3-7AAB-4FE3-96EB-0CA354538CA9}"/>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sp>
          <p:nvSpPr>
            <p:cNvPr id="30" name="Freeform 14">
              <a:extLst>
                <a:ext uri="{FF2B5EF4-FFF2-40B4-BE49-F238E27FC236}">
                  <a16:creationId xmlns:a16="http://schemas.microsoft.com/office/drawing/2014/main" id="{7C686C02-5833-4DB0-8AD3-1E143B411A13}"/>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solidFill>
                  <a:schemeClr val="bg1"/>
                </a:solidFill>
              </a:endParaRPr>
            </a:p>
          </p:txBody>
        </p:sp>
      </p:grpSp>
    </p:spTree>
    <p:extLst>
      <p:ext uri="{BB962C8B-B14F-4D97-AF65-F5344CB8AC3E}">
        <p14:creationId xmlns:p14="http://schemas.microsoft.com/office/powerpoint/2010/main" val="251717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17" name="Chart Placeholder 3"/>
          <p:cNvSpPr>
            <a:spLocks noGrp="1"/>
          </p:cNvSpPr>
          <p:nvPr>
            <p:ph type="chart" sz="quarter" idx="15"/>
          </p:nvPr>
        </p:nvSpPr>
        <p:spPr>
          <a:xfrm>
            <a:off x="501652" y="2052000"/>
            <a:ext cx="11188699" cy="4069013"/>
          </a:xfrm>
          <a:prstGeom prst="rect">
            <a:avLst/>
          </a:prstGeom>
        </p:spPr>
        <p:txBody>
          <a:bodyPr/>
          <a:lstStyle/>
          <a:p>
            <a:r>
              <a:rPr lang="en-US"/>
              <a:t>Click icon to add chart</a:t>
            </a:r>
            <a:endParaRPr lang="en-GB"/>
          </a:p>
        </p:txBody>
      </p:sp>
      <p:sp>
        <p:nvSpPr>
          <p:cNvPr id="18" name="Text Placeholder 8"/>
          <p:cNvSpPr>
            <a:spLocks noGrp="1"/>
          </p:cNvSpPr>
          <p:nvPr>
            <p:ph type="body" sz="quarter" idx="18"/>
          </p:nvPr>
        </p:nvSpPr>
        <p:spPr>
          <a:xfrm>
            <a:off x="501652" y="1700214"/>
            <a:ext cx="11188699"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501651" y="6121014"/>
            <a:ext cx="11188700" cy="260737"/>
          </a:xfrm>
        </p:spPr>
        <p:txBody>
          <a:bodyPr>
            <a:normAutofit/>
          </a:bodyPr>
          <a:lstStyle>
            <a:lvl1pPr>
              <a:spcAft>
                <a:spcPts val="0"/>
              </a:spcAft>
              <a:defRPr sz="900"/>
            </a:lvl1pPr>
          </a:lstStyle>
          <a:p>
            <a:pPr lvl="0"/>
            <a:r>
              <a:rPr lang="en-US"/>
              <a:t>Edit Master text styles</a:t>
            </a:r>
          </a:p>
        </p:txBody>
      </p:sp>
    </p:spTree>
    <p:extLst>
      <p:ext uri="{BB962C8B-B14F-4D97-AF65-F5344CB8AC3E}">
        <p14:creationId xmlns:p14="http://schemas.microsoft.com/office/powerpoint/2010/main" val="383090043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32087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image" Target="../media/image1.emf"/><Relationship Id="rId5" Type="http://schemas.openxmlformats.org/officeDocument/2006/relationships/slideLayout" Target="../slideLayouts/slideLayout10.xml"/><Relationship Id="rId10" Type="http://schemas.openxmlformats.org/officeDocument/2006/relationships/oleObject" Target="../embeddings/oleObject2.bin"/><Relationship Id="rId4" Type="http://schemas.openxmlformats.org/officeDocument/2006/relationships/slideLayout" Target="../slideLayouts/slideLayout9.xml"/><Relationship Id="rId9"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15.xml"/><Relationship Id="rId7" Type="http://schemas.openxmlformats.org/officeDocument/2006/relationships/tags" Target="../tags/tag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7"/>
            </p:custDataLst>
            <p:extLst>
              <p:ext uri="{D42A27DB-BD31-4B8C-83A1-F6EECF244321}">
                <p14:modId xmlns:p14="http://schemas.microsoft.com/office/powerpoint/2010/main" val="3176319344"/>
              </p:ext>
            </p:ext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4" name="Object 3" hidden="1"/>
                      <p:cNvPicPr/>
                      <p:nvPr/>
                    </p:nvPicPr>
                    <p:blipFill>
                      <a:blip r:embed="rId9"/>
                      <a:stretch>
                        <a:fillRect/>
                      </a:stretch>
                    </p:blipFill>
                    <p:spPr>
                      <a:xfrm>
                        <a:off x="2119" y="1591"/>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57200" y="345664"/>
            <a:ext cx="11281285" cy="340136"/>
          </a:xfrm>
          <a:prstGeom prst="rect">
            <a:avLst/>
          </a:prstGeom>
        </p:spPr>
        <p:txBody>
          <a:bodyPr vert="horz" lIns="0" tIns="0" rIns="0" bIns="0" rtlCol="0" anchor="t" anchorCtr="0">
            <a:noAutofit/>
          </a:bodyPr>
          <a:lstStyle/>
          <a:p>
            <a:r>
              <a:rPr lang="en-US" noProof="0"/>
              <a:t>Click to edit Master title style</a:t>
            </a:r>
          </a:p>
        </p:txBody>
      </p:sp>
      <p:sp>
        <p:nvSpPr>
          <p:cNvPr id="19" name="Text Placeholder 18"/>
          <p:cNvSpPr>
            <a:spLocks noGrp="1"/>
          </p:cNvSpPr>
          <p:nvPr>
            <p:ph type="body" idx="1"/>
          </p:nvPr>
        </p:nvSpPr>
        <p:spPr>
          <a:xfrm>
            <a:off x="460887" y="1714500"/>
            <a:ext cx="11277599" cy="4648200"/>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TextBox 19">
            <a:extLst>
              <a:ext uri="{FF2B5EF4-FFF2-40B4-BE49-F238E27FC236}">
                <a16:creationId xmlns:a16="http://schemas.microsoft.com/office/drawing/2014/main" id="{5A35A5D5-FD12-4A0E-B47E-3D53D008B26B}"/>
              </a:ext>
            </a:extLst>
          </p:cNvPr>
          <p:cNvSpPr txBox="1"/>
          <p:nvPr userDrawn="1"/>
        </p:nvSpPr>
        <p:spPr>
          <a:xfrm>
            <a:off x="4065081" y="699568"/>
            <a:ext cx="254000"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22" name="TextBox 21">
            <a:extLst>
              <a:ext uri="{FF2B5EF4-FFF2-40B4-BE49-F238E27FC236}">
                <a16:creationId xmlns:a16="http://schemas.microsoft.com/office/drawing/2014/main" id="{33FEAD1B-5DFB-4123-913B-D7D5838C8C6D}"/>
              </a:ext>
            </a:extLst>
          </p:cNvPr>
          <p:cNvSpPr txBox="1"/>
          <p:nvPr userDrawn="1"/>
        </p:nvSpPr>
        <p:spPr>
          <a:xfrm>
            <a:off x="4321370" y="802745"/>
            <a:ext cx="1673167"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23" name="TextBox 22">
            <a:extLst>
              <a:ext uri="{FF2B5EF4-FFF2-40B4-BE49-F238E27FC236}">
                <a16:creationId xmlns:a16="http://schemas.microsoft.com/office/drawing/2014/main" id="{B202DBDA-700C-4979-B00F-3477C099D042}"/>
              </a:ext>
            </a:extLst>
          </p:cNvPr>
          <p:cNvSpPr txBox="1"/>
          <p:nvPr userDrawn="1"/>
        </p:nvSpPr>
        <p:spPr>
          <a:xfrm>
            <a:off x="5969842" y="802745"/>
            <a:ext cx="250316"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24" name="TextBox 23">
            <a:extLst>
              <a:ext uri="{FF2B5EF4-FFF2-40B4-BE49-F238E27FC236}">
                <a16:creationId xmlns:a16="http://schemas.microsoft.com/office/drawing/2014/main" id="{D14DFC3E-51E5-47BE-BA81-FDAED74D8117}"/>
              </a:ext>
            </a:extLst>
          </p:cNvPr>
          <p:cNvSpPr txBox="1"/>
          <p:nvPr userDrawn="1"/>
        </p:nvSpPr>
        <p:spPr>
          <a:xfrm>
            <a:off x="4321027" y="801689"/>
            <a:ext cx="1673851"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10" name="TextBox 9">
            <a:extLst>
              <a:ext uri="{FF2B5EF4-FFF2-40B4-BE49-F238E27FC236}">
                <a16:creationId xmlns:a16="http://schemas.microsoft.com/office/drawing/2014/main" id="{C9777770-B5E2-4C02-8253-E7CF0FA93570}"/>
              </a:ext>
            </a:extLst>
          </p:cNvPr>
          <p:cNvSpPr txBox="1"/>
          <p:nvPr userDrawn="1"/>
        </p:nvSpPr>
        <p:spPr>
          <a:xfrm>
            <a:off x="11426825" y="66167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a:t>
            </a:fld>
            <a:endParaRPr lang="en-US" sz="900" noProof="0">
              <a:solidFill>
                <a:schemeClr val="tx1"/>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FF0A394F-DACF-4564-AD8D-FB4FA5750C66}"/>
              </a:ext>
            </a:extLst>
          </p:cNvPr>
          <p:cNvSpPr txBox="1"/>
          <p:nvPr userDrawn="1"/>
        </p:nvSpPr>
        <p:spPr>
          <a:xfrm>
            <a:off x="484908" y="6616701"/>
            <a:ext cx="3562351" cy="138499"/>
          </a:xfrm>
          <a:prstGeom prst="rect">
            <a:avLst/>
          </a:prstGeom>
          <a:noFill/>
        </p:spPr>
        <p:txBody>
          <a:bodyPr wrap="square" lIns="0" tIns="0" rIns="0" bIns="0" rtlCol="0">
            <a:spAutoFit/>
          </a:bodyPr>
          <a:lstStyle/>
          <a:p>
            <a:pPr marL="0" indent="0">
              <a:spcBef>
                <a:spcPts val="600"/>
              </a:spcBef>
              <a:buSzPct val="100000"/>
              <a:buFont typeface="Arial"/>
              <a:buNone/>
            </a:pPr>
            <a:r>
              <a:rPr lang="en-US" sz="900" noProof="0">
                <a:solidFill>
                  <a:schemeClr val="tx1"/>
                </a:solidFill>
                <a:latin typeface="Calibri" panose="020F0502020204030204" pitchFamily="34" charset="0"/>
                <a:cs typeface="Calibri" panose="020F0502020204030204" pitchFamily="34" charset="0"/>
              </a:rPr>
              <a:t>Copyright 2025 Deloitte Business Solutions S.A. </a:t>
            </a:r>
          </a:p>
        </p:txBody>
      </p:sp>
    </p:spTree>
    <p:extLst>
      <p:ext uri="{BB962C8B-B14F-4D97-AF65-F5344CB8AC3E}">
        <p14:creationId xmlns:p14="http://schemas.microsoft.com/office/powerpoint/2010/main" val="1863342551"/>
      </p:ext>
    </p:extLst>
  </p:cSld>
  <p:clrMap bg1="lt1" tx1="dk1" bg2="lt2" tx2="dk2" accent1="accent1" accent2="accent2" accent3="accent3" accent4="accent4" accent5="accent5" accent6="accent6" hlink="hlink" folHlink="folHlink"/>
  <p:sldLayoutIdLst>
    <p:sldLayoutId id="2147483958" r:id="rId1"/>
    <p:sldLayoutId id="2147484006" r:id="rId2"/>
    <p:sldLayoutId id="2147484023" r:id="rId3"/>
    <p:sldLayoutId id="2147484026" r:id="rId4"/>
    <p:sldLayoutId id="2147484027" r:id="rId5"/>
  </p:sldLayoutIdLst>
  <p:transition>
    <p:fade/>
  </p:transition>
  <p:hf hdr="0" dt="0"/>
  <p:txStyles>
    <p:titleStyle>
      <a:lvl1pPr algn="l" defTabSz="685800" rtl="0" eaLnBrk="1" latinLnBrk="0" hangingPunct="1">
        <a:spcBef>
          <a:spcPct val="0"/>
        </a:spcBef>
        <a:buNone/>
        <a:defRPr sz="2100" kern="1200">
          <a:solidFill>
            <a:schemeClr val="tx1"/>
          </a:solidFill>
          <a:latin typeface="+mn-lt"/>
          <a:ea typeface="+mj-ea"/>
          <a:cs typeface="Calibri Light" panose="020F0302020204030204" pitchFamily="34" charset="0"/>
        </a:defRPr>
      </a:lvl1pPr>
    </p:titleStyle>
    <p:body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45" orient="horz" pos="4008" userDrawn="1">
          <p15:clr>
            <a:srgbClr val="F26B43"/>
          </p15:clr>
        </p15:guide>
        <p15:guide id="49" orient="horz" pos="432" userDrawn="1">
          <p15:clr>
            <a:srgbClr val="F26B43"/>
          </p15:clr>
        </p15:guide>
        <p15:guide id="68" orient="horz" pos="4104" userDrawn="1">
          <p15:clr>
            <a:srgbClr val="F26B43"/>
          </p15:clr>
        </p15:guide>
        <p15:guide id="69" orient="horz" pos="2088" userDrawn="1">
          <p15:clr>
            <a:srgbClr val="F26B43"/>
          </p15:clr>
        </p15:guide>
        <p15:guide id="70" orient="horz" pos="1080" userDrawn="1">
          <p15:clr>
            <a:srgbClr val="F26B43"/>
          </p15:clr>
        </p15:guide>
        <p15:guide id="71" orient="horz" pos="216" userDrawn="1">
          <p15:clr>
            <a:srgbClr val="F26B43"/>
          </p15:clr>
        </p15:guide>
        <p15:guide id="72" pos="3840" userDrawn="1">
          <p15:clr>
            <a:srgbClr val="F26B43"/>
          </p15:clr>
        </p15:guide>
        <p15:guide id="73" pos="3936" userDrawn="1">
          <p15:clr>
            <a:srgbClr val="F26B43"/>
          </p15:clr>
        </p15:guide>
        <p15:guide id="74" pos="288" userDrawn="1">
          <p15:clr>
            <a:srgbClr val="F26B43"/>
          </p15:clr>
        </p15:guide>
        <p15:guide id="75" pos="4960" userDrawn="1">
          <p15:clr>
            <a:srgbClr val="F26B43"/>
          </p15:clr>
        </p15:guide>
        <p15:guide id="76" pos="3744" userDrawn="1">
          <p15:clr>
            <a:srgbClr val="F26B43"/>
          </p15:clr>
        </p15:guide>
        <p15:guide id="77" pos="2720" userDrawn="1">
          <p15:clr>
            <a:srgbClr val="F26B43"/>
          </p15:clr>
        </p15:guide>
        <p15:guide id="78" pos="2528" userDrawn="1">
          <p15:clr>
            <a:srgbClr val="F26B43"/>
          </p15:clr>
        </p15:guide>
        <p15:guide id="79" pos="1312" userDrawn="1">
          <p15:clr>
            <a:srgbClr val="F26B43"/>
          </p15:clr>
        </p15:guide>
        <p15:guide id="80" pos="1504" userDrawn="1">
          <p15:clr>
            <a:srgbClr val="F26B43"/>
          </p15:clr>
        </p15:guide>
        <p15:guide id="81" pos="5152" userDrawn="1">
          <p15:clr>
            <a:srgbClr val="F26B43"/>
          </p15:clr>
        </p15:guide>
        <p15:guide id="82" pos="6176" userDrawn="1">
          <p15:clr>
            <a:srgbClr val="F26B43"/>
          </p15:clr>
        </p15:guide>
        <p15:guide id="83" pos="6368" userDrawn="1">
          <p15:clr>
            <a:srgbClr val="F26B43"/>
          </p15:clr>
        </p15:guide>
        <p15:guide id="84" pos="7392" userDrawn="1">
          <p15:clr>
            <a:srgbClr val="F26B43"/>
          </p15:clr>
        </p15:guide>
        <p15:guide id="85" orient="horz" pos="21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9"/>
            </p:custDataLst>
            <p:extLst>
              <p:ext uri="{D42A27DB-BD31-4B8C-83A1-F6EECF244321}">
                <p14:modId xmlns:p14="http://schemas.microsoft.com/office/powerpoint/2010/main" val="3176319344"/>
              </p:ext>
            </p:extLst>
          </p:nvPr>
        </p:nvGraphicFramePr>
        <p:xfrm>
          <a:off x="2119" y="1591"/>
          <a:ext cx="2116" cy="1587"/>
        </p:xfrm>
        <a:graphic>
          <a:graphicData uri="http://schemas.openxmlformats.org/presentationml/2006/ole">
            <mc:AlternateContent xmlns:mc="http://schemas.openxmlformats.org/markup-compatibility/2006">
              <mc:Choice xmlns:v="urn:schemas-microsoft-com:vml" Requires="v">
                <p:oleObj name="think-cell Slide" r:id="rId10" imgW="270" imgH="270" progId="TCLayout.ActiveDocument.1">
                  <p:embed/>
                </p:oleObj>
              </mc:Choice>
              <mc:Fallback>
                <p:oleObj name="think-cell Slide" r:id="rId10" imgW="270" imgH="270" progId="TCLayout.ActiveDocument.1">
                  <p:embed/>
                  <p:pic>
                    <p:nvPicPr>
                      <p:cNvPr id="4" name="Object 3" hidden="1"/>
                      <p:cNvPicPr/>
                      <p:nvPr/>
                    </p:nvPicPr>
                    <p:blipFill>
                      <a:blip r:embed="rId11"/>
                      <a:stretch>
                        <a:fillRect/>
                      </a:stretch>
                    </p:blipFill>
                    <p:spPr>
                      <a:xfrm>
                        <a:off x="2119" y="1591"/>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57200" y="345664"/>
            <a:ext cx="11281285" cy="340136"/>
          </a:xfrm>
          <a:prstGeom prst="rect">
            <a:avLst/>
          </a:prstGeom>
        </p:spPr>
        <p:txBody>
          <a:bodyPr vert="horz" lIns="0" tIns="0" rIns="0" bIns="0" rtlCol="0" anchor="t" anchorCtr="0">
            <a:noAutofit/>
          </a:bodyPr>
          <a:lstStyle/>
          <a:p>
            <a:r>
              <a:rPr lang="en-US" noProof="0"/>
              <a:t>Click to edit Master title style</a:t>
            </a:r>
          </a:p>
        </p:txBody>
      </p:sp>
      <p:sp>
        <p:nvSpPr>
          <p:cNvPr id="19" name="Text Placeholder 18"/>
          <p:cNvSpPr>
            <a:spLocks noGrp="1"/>
          </p:cNvSpPr>
          <p:nvPr>
            <p:ph type="body" idx="1"/>
          </p:nvPr>
        </p:nvSpPr>
        <p:spPr>
          <a:xfrm>
            <a:off x="460887" y="1714500"/>
            <a:ext cx="11277599" cy="4648200"/>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TextBox 19">
            <a:extLst>
              <a:ext uri="{FF2B5EF4-FFF2-40B4-BE49-F238E27FC236}">
                <a16:creationId xmlns:a16="http://schemas.microsoft.com/office/drawing/2014/main" id="{5A35A5D5-FD12-4A0E-B47E-3D53D008B26B}"/>
              </a:ext>
            </a:extLst>
          </p:cNvPr>
          <p:cNvSpPr txBox="1"/>
          <p:nvPr userDrawn="1"/>
        </p:nvSpPr>
        <p:spPr>
          <a:xfrm>
            <a:off x="4065081" y="699568"/>
            <a:ext cx="254000"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22" name="TextBox 21">
            <a:extLst>
              <a:ext uri="{FF2B5EF4-FFF2-40B4-BE49-F238E27FC236}">
                <a16:creationId xmlns:a16="http://schemas.microsoft.com/office/drawing/2014/main" id="{33FEAD1B-5DFB-4123-913B-D7D5838C8C6D}"/>
              </a:ext>
            </a:extLst>
          </p:cNvPr>
          <p:cNvSpPr txBox="1"/>
          <p:nvPr userDrawn="1"/>
        </p:nvSpPr>
        <p:spPr>
          <a:xfrm>
            <a:off x="4321370" y="802745"/>
            <a:ext cx="1673167"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23" name="TextBox 22">
            <a:extLst>
              <a:ext uri="{FF2B5EF4-FFF2-40B4-BE49-F238E27FC236}">
                <a16:creationId xmlns:a16="http://schemas.microsoft.com/office/drawing/2014/main" id="{B202DBDA-700C-4979-B00F-3477C099D042}"/>
              </a:ext>
            </a:extLst>
          </p:cNvPr>
          <p:cNvSpPr txBox="1"/>
          <p:nvPr userDrawn="1"/>
        </p:nvSpPr>
        <p:spPr>
          <a:xfrm>
            <a:off x="5969842" y="802745"/>
            <a:ext cx="250316"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24" name="TextBox 23">
            <a:extLst>
              <a:ext uri="{FF2B5EF4-FFF2-40B4-BE49-F238E27FC236}">
                <a16:creationId xmlns:a16="http://schemas.microsoft.com/office/drawing/2014/main" id="{D14DFC3E-51E5-47BE-BA81-FDAED74D8117}"/>
              </a:ext>
            </a:extLst>
          </p:cNvPr>
          <p:cNvSpPr txBox="1"/>
          <p:nvPr userDrawn="1"/>
        </p:nvSpPr>
        <p:spPr>
          <a:xfrm>
            <a:off x="4321027" y="801689"/>
            <a:ext cx="1673851" cy="276999"/>
          </a:xfrm>
          <a:prstGeom prst="rect">
            <a:avLst/>
          </a:prstGeom>
          <a:noFill/>
          <a:ln>
            <a:noFill/>
          </a:ln>
        </p:spPr>
        <p:txBody>
          <a:bodyPr wrap="square" lIns="0" tIns="0" rIns="0" bIns="0" rtlCol="0">
            <a:spAutoFit/>
          </a:bodyPr>
          <a:lstStyle/>
          <a:p>
            <a:pPr marL="203200" indent="-203200">
              <a:spcBef>
                <a:spcPts val="600"/>
              </a:spcBef>
              <a:buSzPct val="100000"/>
              <a:buFont typeface="Arial"/>
              <a:buChar char="•"/>
            </a:pPr>
            <a:endParaRPr lang="en-US" sz="1800">
              <a:solidFill>
                <a:srgbClr val="313131"/>
              </a:solidFill>
            </a:endParaRPr>
          </a:p>
        </p:txBody>
      </p:sp>
      <p:sp>
        <p:nvSpPr>
          <p:cNvPr id="10" name="TextBox 9">
            <a:extLst>
              <a:ext uri="{FF2B5EF4-FFF2-40B4-BE49-F238E27FC236}">
                <a16:creationId xmlns:a16="http://schemas.microsoft.com/office/drawing/2014/main" id="{C9777770-B5E2-4C02-8253-E7CF0FA93570}"/>
              </a:ext>
            </a:extLst>
          </p:cNvPr>
          <p:cNvSpPr txBox="1"/>
          <p:nvPr userDrawn="1"/>
        </p:nvSpPr>
        <p:spPr>
          <a:xfrm>
            <a:off x="11426825" y="66167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a:t>
            </a:fld>
            <a:endParaRPr lang="en-US" sz="900" noProof="0">
              <a:solidFill>
                <a:schemeClr val="tx1"/>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FF0A394F-DACF-4564-AD8D-FB4FA5750C66}"/>
              </a:ext>
            </a:extLst>
          </p:cNvPr>
          <p:cNvSpPr txBox="1"/>
          <p:nvPr userDrawn="1"/>
        </p:nvSpPr>
        <p:spPr>
          <a:xfrm>
            <a:off x="484908" y="6616701"/>
            <a:ext cx="3562351" cy="138499"/>
          </a:xfrm>
          <a:prstGeom prst="rect">
            <a:avLst/>
          </a:prstGeom>
          <a:noFill/>
        </p:spPr>
        <p:txBody>
          <a:bodyPr wrap="square" lIns="0" tIns="0" rIns="0" bIns="0" rtlCol="0">
            <a:spAutoFit/>
          </a:bodyPr>
          <a:lstStyle/>
          <a:p>
            <a:pPr marL="0" indent="0">
              <a:spcBef>
                <a:spcPts val="600"/>
              </a:spcBef>
              <a:buSzPct val="100000"/>
              <a:buFont typeface="Arial"/>
              <a:buNone/>
            </a:pPr>
            <a:r>
              <a:rPr lang="en-US" sz="900" noProof="0">
                <a:solidFill>
                  <a:schemeClr val="tx1"/>
                </a:solidFill>
                <a:latin typeface="Calibri" panose="020F0502020204030204" pitchFamily="34" charset="0"/>
                <a:cs typeface="Calibri" panose="020F0502020204030204" pitchFamily="34" charset="0"/>
              </a:rPr>
              <a:t>Copyright 202</a:t>
            </a:r>
            <a:r>
              <a:rPr lang="el-GR" sz="900" noProof="0">
                <a:solidFill>
                  <a:schemeClr val="tx1"/>
                </a:solidFill>
                <a:latin typeface="Calibri" panose="020F0502020204030204" pitchFamily="34" charset="0"/>
                <a:cs typeface="Calibri" panose="020F0502020204030204" pitchFamily="34" charset="0"/>
              </a:rPr>
              <a:t>4</a:t>
            </a:r>
            <a:r>
              <a:rPr lang="en-US" sz="900" noProof="0">
                <a:solidFill>
                  <a:schemeClr val="tx1"/>
                </a:solidFill>
                <a:latin typeface="Calibri" panose="020F0502020204030204" pitchFamily="34" charset="0"/>
                <a:cs typeface="Calibri" panose="020F0502020204030204" pitchFamily="34" charset="0"/>
              </a:rPr>
              <a:t> Deloitte Business Solutions S.A. </a:t>
            </a:r>
          </a:p>
        </p:txBody>
      </p:sp>
    </p:spTree>
    <p:extLst>
      <p:ext uri="{BB962C8B-B14F-4D97-AF65-F5344CB8AC3E}">
        <p14:creationId xmlns:p14="http://schemas.microsoft.com/office/powerpoint/2010/main" val="1009707598"/>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Lst>
  <p:transition>
    <p:fade/>
  </p:transition>
  <p:hf hdr="0" dt="0"/>
  <p:txStyles>
    <p:titleStyle>
      <a:lvl1pPr algn="l" defTabSz="685800" rtl="0" eaLnBrk="1" latinLnBrk="0" hangingPunct="1">
        <a:spcBef>
          <a:spcPct val="0"/>
        </a:spcBef>
        <a:buNone/>
        <a:defRPr sz="2100" kern="1200">
          <a:solidFill>
            <a:schemeClr val="tx1"/>
          </a:solidFill>
          <a:latin typeface="+mn-lt"/>
          <a:ea typeface="+mj-ea"/>
          <a:cs typeface="Calibri Light" panose="020F0302020204030204" pitchFamily="34" charset="0"/>
        </a:defRPr>
      </a:lvl1pPr>
    </p:titleStyle>
    <p:body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45" orient="horz" pos="4008">
          <p15:clr>
            <a:srgbClr val="F26B43"/>
          </p15:clr>
        </p15:guide>
        <p15:guide id="49" orient="horz" pos="432">
          <p15:clr>
            <a:srgbClr val="F26B43"/>
          </p15:clr>
        </p15:guide>
        <p15:guide id="68" orient="horz" pos="4104">
          <p15:clr>
            <a:srgbClr val="F26B43"/>
          </p15:clr>
        </p15:guide>
        <p15:guide id="69" orient="horz" pos="2088">
          <p15:clr>
            <a:srgbClr val="F26B43"/>
          </p15:clr>
        </p15:guide>
        <p15:guide id="70" orient="horz" pos="1080">
          <p15:clr>
            <a:srgbClr val="F26B43"/>
          </p15:clr>
        </p15:guide>
        <p15:guide id="71" orient="horz" pos="216">
          <p15:clr>
            <a:srgbClr val="F26B43"/>
          </p15:clr>
        </p15:guide>
        <p15:guide id="72" pos="3840">
          <p15:clr>
            <a:srgbClr val="F26B43"/>
          </p15:clr>
        </p15:guide>
        <p15:guide id="73" pos="3936">
          <p15:clr>
            <a:srgbClr val="F26B43"/>
          </p15:clr>
        </p15:guide>
        <p15:guide id="74" pos="288">
          <p15:clr>
            <a:srgbClr val="F26B43"/>
          </p15:clr>
        </p15:guide>
        <p15:guide id="75" pos="4960">
          <p15:clr>
            <a:srgbClr val="F26B43"/>
          </p15:clr>
        </p15:guide>
        <p15:guide id="76" pos="3744">
          <p15:clr>
            <a:srgbClr val="F26B43"/>
          </p15:clr>
        </p15:guide>
        <p15:guide id="77" pos="2720">
          <p15:clr>
            <a:srgbClr val="F26B43"/>
          </p15:clr>
        </p15:guide>
        <p15:guide id="78" pos="2528">
          <p15:clr>
            <a:srgbClr val="F26B43"/>
          </p15:clr>
        </p15:guide>
        <p15:guide id="79" pos="1312">
          <p15:clr>
            <a:srgbClr val="F26B43"/>
          </p15:clr>
        </p15:guide>
        <p15:guide id="80" pos="1504">
          <p15:clr>
            <a:srgbClr val="F26B43"/>
          </p15:clr>
        </p15:guide>
        <p15:guide id="81" pos="5152">
          <p15:clr>
            <a:srgbClr val="F26B43"/>
          </p15:clr>
        </p15:guide>
        <p15:guide id="82" pos="6176">
          <p15:clr>
            <a:srgbClr val="F26B43"/>
          </p15:clr>
        </p15:guide>
        <p15:guide id="83" pos="6368">
          <p15:clr>
            <a:srgbClr val="F26B43"/>
          </p15:clr>
        </p15:guide>
        <p15:guide id="84" pos="7392">
          <p15:clr>
            <a:srgbClr val="F26B43"/>
          </p15:clr>
        </p15:guide>
        <p15:guide id="85" orient="horz" pos="218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7"/>
            </p:custDataLst>
            <p:extLst>
              <p:ext uri="{D42A27DB-BD31-4B8C-83A1-F6EECF244321}">
                <p14:modId xmlns:p14="http://schemas.microsoft.com/office/powerpoint/2010/main" val="3415693681"/>
              </p:ext>
            </p:extLst>
          </p:nvPr>
        </p:nvGraphicFramePr>
        <p:xfrm>
          <a:off x="2119" y="1592"/>
          <a:ext cx="2116" cy="1587"/>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4" name="Object 3" hidden="1"/>
                      <p:cNvPicPr/>
                      <p:nvPr/>
                    </p:nvPicPr>
                    <p:blipFill>
                      <a:blip r:embed="rId9"/>
                      <a:stretch>
                        <a:fillRect/>
                      </a:stretch>
                    </p:blipFill>
                    <p:spPr>
                      <a:xfrm>
                        <a:off x="2119" y="1592"/>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0" y="402586"/>
            <a:ext cx="11252200" cy="692151"/>
          </a:xfrm>
          <a:prstGeom prst="rect">
            <a:avLst/>
          </a:prstGeom>
        </p:spPr>
        <p:txBody>
          <a:bodyPr vert="horz" lIns="0" tIns="0" rIns="0" bIns="0" rtlCol="0" anchor="t" anchorCtr="0">
            <a:noAutofit/>
          </a:bodyPr>
          <a:lstStyle/>
          <a:p>
            <a:r>
              <a:rPr lang="en-US" noProof="0"/>
              <a:t>Click to edit Master title style</a:t>
            </a:r>
          </a:p>
        </p:txBody>
      </p:sp>
      <p:sp>
        <p:nvSpPr>
          <p:cNvPr id="19" name="Text Placeholder 18"/>
          <p:cNvSpPr>
            <a:spLocks noGrp="1"/>
          </p:cNvSpPr>
          <p:nvPr>
            <p:ph type="body" idx="1"/>
          </p:nvPr>
        </p:nvSpPr>
        <p:spPr>
          <a:xfrm>
            <a:off x="469900" y="1665292"/>
            <a:ext cx="11252200" cy="4633911"/>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Box 10"/>
          <p:cNvSpPr txBox="1"/>
          <p:nvPr userDrawn="1"/>
        </p:nvSpPr>
        <p:spPr>
          <a:xfrm>
            <a:off x="347014" y="6477001"/>
            <a:ext cx="5355167" cy="117276"/>
          </a:xfrm>
          <a:prstGeom prst="rect">
            <a:avLst/>
          </a:prstGeom>
          <a:noFill/>
        </p:spPr>
        <p:txBody>
          <a:bodyPr wrap="square" lIns="0" tIns="0" rIns="0" bIns="0" rtlCol="0">
            <a:spAutoFit/>
          </a:bodyPr>
          <a:lstStyle/>
          <a:p>
            <a:pPr marL="0" indent="0">
              <a:spcBef>
                <a:spcPts val="800"/>
              </a:spcBef>
              <a:buSzPct val="100000"/>
              <a:buFont typeface="Arial"/>
              <a:buNone/>
            </a:pPr>
            <a:r>
              <a:rPr lang="fr-FR" sz="762" noProof="0">
                <a:solidFill>
                  <a:schemeClr val="tx1"/>
                </a:solidFill>
              </a:rPr>
              <a:t>© 2021 Deloitte Business Solutions S.A.</a:t>
            </a:r>
          </a:p>
        </p:txBody>
      </p:sp>
      <p:sp>
        <p:nvSpPr>
          <p:cNvPr id="12" name="TextBox 11"/>
          <p:cNvSpPr txBox="1"/>
          <p:nvPr userDrawn="1"/>
        </p:nvSpPr>
        <p:spPr>
          <a:xfrm>
            <a:off x="11410955" y="6452808"/>
            <a:ext cx="434032" cy="156325"/>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16" noProof="0" smtClean="0">
                <a:solidFill>
                  <a:schemeClr val="tx1"/>
                </a:solidFill>
              </a:rPr>
              <a:pPr marL="0" indent="0" algn="r">
                <a:spcBef>
                  <a:spcPts val="800"/>
                </a:spcBef>
                <a:buSzPct val="100000"/>
                <a:buFont typeface="Arial"/>
                <a:buNone/>
              </a:pPr>
              <a:t>‹#›</a:t>
            </a:fld>
            <a:endParaRPr lang="en-US" sz="1016" noProof="0">
              <a:solidFill>
                <a:schemeClr val="tx1"/>
              </a:solidFill>
            </a:endParaRPr>
          </a:p>
        </p:txBody>
      </p:sp>
    </p:spTree>
    <p:extLst>
      <p:ext uri="{BB962C8B-B14F-4D97-AF65-F5344CB8AC3E}">
        <p14:creationId xmlns:p14="http://schemas.microsoft.com/office/powerpoint/2010/main" val="3997550605"/>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Lst>
  <p:transition>
    <p:fade/>
  </p:transition>
  <p:hf hdr="0" ftr="0" dt="0"/>
  <p:txStyles>
    <p:titleStyle>
      <a:lvl1pPr algn="l" defTabSz="1219168" rtl="0" eaLnBrk="1" latinLnBrk="0" hangingPunct="1">
        <a:spcBef>
          <a:spcPct val="0"/>
        </a:spcBef>
        <a:buNone/>
        <a:defRPr sz="2000" kern="1200">
          <a:solidFill>
            <a:schemeClr val="tx1"/>
          </a:solidFill>
          <a:latin typeface="+mj-lt"/>
          <a:ea typeface="+mj-ea"/>
          <a:cs typeface="+mj-cs"/>
        </a:defRPr>
      </a:lvl1pPr>
    </p:titleStyle>
    <p:bodyStyle>
      <a:lvl1pPr marL="0" indent="0" algn="l" defTabSz="1219168" rtl="0" eaLnBrk="1" latinLnBrk="0" hangingPunct="1">
        <a:spcBef>
          <a:spcPts val="0"/>
        </a:spcBef>
        <a:spcAft>
          <a:spcPts val="1333"/>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1219168" rtl="0" eaLnBrk="1" latinLnBrk="0" hangingPunct="1">
        <a:spcBef>
          <a:spcPts val="0"/>
        </a:spcBef>
        <a:spcAft>
          <a:spcPts val="1333"/>
        </a:spcAft>
        <a:buClrTx/>
        <a:buSzPct val="100000"/>
        <a:buFont typeface="Arial"/>
        <a:buNone/>
        <a:defRPr lang="en-US" sz="1200" b="1" kern="1200" dirty="0" smtClean="0">
          <a:solidFill>
            <a:schemeClr val="tx1"/>
          </a:solidFill>
          <a:latin typeface="+mn-lt"/>
          <a:ea typeface="+mn-ea"/>
          <a:cs typeface="+mn-cs"/>
        </a:defRPr>
      </a:lvl2pPr>
      <a:lvl3pPr marL="235194" indent="-235194" algn="l" defTabSz="1219168" rtl="0" eaLnBrk="1" latinLnBrk="0" hangingPunct="1">
        <a:spcBef>
          <a:spcPts val="0"/>
        </a:spcBef>
        <a:spcAft>
          <a:spcPts val="1333"/>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475187" indent="-235194" algn="l" defTabSz="1219168" rtl="0" eaLnBrk="1" latinLnBrk="0" hangingPunct="1">
        <a:spcBef>
          <a:spcPts val="0"/>
        </a:spcBef>
        <a:spcAft>
          <a:spcPts val="1333"/>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710381" indent="-235194" algn="l" defTabSz="1064655" rtl="0" eaLnBrk="1" latinLnBrk="0" hangingPunct="1">
        <a:spcBef>
          <a:spcPts val="0"/>
        </a:spcBef>
        <a:spcAft>
          <a:spcPts val="1333"/>
        </a:spcAft>
        <a:buClrTx/>
        <a:buSzPct val="100000"/>
        <a:buFont typeface="Verdana" panose="020B0604030504040204" pitchFamily="34" charset="0"/>
        <a:buChar char="−"/>
        <a:tabLst/>
        <a:defRPr lang="en-US" sz="1200" kern="1200" baseline="0" dirty="0" smtClean="0">
          <a:solidFill>
            <a:schemeClr val="tx1"/>
          </a:solidFill>
          <a:latin typeface="+mn-lt"/>
          <a:ea typeface="+mn-ea"/>
          <a:cs typeface="+mn-cs"/>
        </a:defRPr>
      </a:lvl5pPr>
      <a:lvl6pPr marL="710381" indent="-235194" algn="l" defTabSz="1219168"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1" indent="-235194" algn="l" defTabSz="1219168"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1" indent="-235194" algn="l" defTabSz="1219168"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1" indent="-235194" algn="l" defTabSz="1219168"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68" rtl="0" eaLnBrk="1" latinLnBrk="0" hangingPunct="1">
        <a:defRPr sz="2400" kern="1200">
          <a:solidFill>
            <a:schemeClr val="tx1"/>
          </a:solidFill>
          <a:latin typeface="+mn-lt"/>
          <a:ea typeface="+mn-ea"/>
          <a:cs typeface="+mn-cs"/>
        </a:defRPr>
      </a:lvl1pPr>
      <a:lvl2pPr marL="609583" algn="l" defTabSz="1219168" rtl="0" eaLnBrk="1" latinLnBrk="0" hangingPunct="1">
        <a:defRPr sz="2400" kern="1200">
          <a:solidFill>
            <a:schemeClr val="tx1"/>
          </a:solidFill>
          <a:latin typeface="+mn-lt"/>
          <a:ea typeface="+mn-ea"/>
          <a:cs typeface="+mn-cs"/>
        </a:defRPr>
      </a:lvl2pPr>
      <a:lvl3pPr marL="1219168" algn="l" defTabSz="1219168" rtl="0" eaLnBrk="1" latinLnBrk="0" hangingPunct="1">
        <a:defRPr sz="2400" kern="1200">
          <a:solidFill>
            <a:schemeClr val="tx1"/>
          </a:solidFill>
          <a:latin typeface="+mn-lt"/>
          <a:ea typeface="+mn-ea"/>
          <a:cs typeface="+mn-cs"/>
        </a:defRPr>
      </a:lvl3pPr>
      <a:lvl4pPr marL="1828750" algn="l" defTabSz="1219168" rtl="0" eaLnBrk="1" latinLnBrk="0" hangingPunct="1">
        <a:defRPr sz="2400" kern="1200">
          <a:solidFill>
            <a:schemeClr val="tx1"/>
          </a:solidFill>
          <a:latin typeface="+mn-lt"/>
          <a:ea typeface="+mn-ea"/>
          <a:cs typeface="+mn-cs"/>
        </a:defRPr>
      </a:lvl4pPr>
      <a:lvl5pPr marL="2438334" algn="l" defTabSz="1219168" rtl="0" eaLnBrk="1" latinLnBrk="0" hangingPunct="1">
        <a:defRPr sz="2400" kern="1200">
          <a:solidFill>
            <a:schemeClr val="tx1"/>
          </a:solidFill>
          <a:latin typeface="+mn-lt"/>
          <a:ea typeface="+mn-ea"/>
          <a:cs typeface="+mn-cs"/>
        </a:defRPr>
      </a:lvl5pPr>
      <a:lvl6pPr marL="3047918" algn="l" defTabSz="1219168" rtl="0" eaLnBrk="1" latinLnBrk="0" hangingPunct="1">
        <a:defRPr sz="2400" kern="1200">
          <a:solidFill>
            <a:schemeClr val="tx1"/>
          </a:solidFill>
          <a:latin typeface="+mn-lt"/>
          <a:ea typeface="+mn-ea"/>
          <a:cs typeface="+mn-cs"/>
        </a:defRPr>
      </a:lvl6pPr>
      <a:lvl7pPr marL="3657502" algn="l" defTabSz="1219168" rtl="0" eaLnBrk="1" latinLnBrk="0" hangingPunct="1">
        <a:defRPr sz="2400" kern="1200">
          <a:solidFill>
            <a:schemeClr val="tx1"/>
          </a:solidFill>
          <a:latin typeface="+mn-lt"/>
          <a:ea typeface="+mn-ea"/>
          <a:cs typeface="+mn-cs"/>
        </a:defRPr>
      </a:lvl7pPr>
      <a:lvl8pPr marL="4267084" algn="l" defTabSz="1219168" rtl="0" eaLnBrk="1" latinLnBrk="0" hangingPunct="1">
        <a:defRPr sz="2400" kern="1200">
          <a:solidFill>
            <a:schemeClr val="tx1"/>
          </a:solidFill>
          <a:latin typeface="+mn-lt"/>
          <a:ea typeface="+mn-ea"/>
          <a:cs typeface="+mn-cs"/>
        </a:defRPr>
      </a:lvl8pPr>
      <a:lvl9pPr marL="4876669" algn="l" defTabSz="121916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8013">
          <p15:clr>
            <a:srgbClr val="A4A3A4"/>
          </p15:clr>
        </p15:guide>
        <p15:guide id="2" orient="horz" pos="3402">
          <p15:clr>
            <a:srgbClr val="A4A3A4"/>
          </p15:clr>
        </p15:guide>
        <p15:guide id="3" orient="horz" pos="6249">
          <p15:clr>
            <a:srgbClr val="A4A3A4"/>
          </p15:clr>
        </p15:guide>
        <p15:guide id="4" pos="466">
          <p15:clr>
            <a:srgbClr val="A4A3A4"/>
          </p15:clr>
        </p15:guide>
        <p15:guide id="5" pos="11648">
          <p15:clr>
            <a:srgbClr val="A4A3A4"/>
          </p15:clr>
        </p15:guide>
        <p15:guide id="6" orient="horz" pos="1687">
          <p15:clr>
            <a:srgbClr val="A4A3A4"/>
          </p15:clr>
        </p15:guide>
        <p15:guide id="7" orient="horz" pos="386">
          <p15:clr>
            <a:srgbClr val="A4A3A4"/>
          </p15:clr>
        </p15:guide>
        <p15:guide id="8" orient="horz" pos="6427">
          <p15:clr>
            <a:srgbClr val="A4A3A4"/>
          </p15:clr>
        </p15:guide>
        <p15:guide id="9" pos="7840">
          <p15:clr>
            <a:srgbClr val="A4A3A4"/>
          </p15:clr>
        </p15:guide>
        <p15:guide id="10" pos="2155">
          <p15:clr>
            <a:srgbClr val="A4A3A4"/>
          </p15:clr>
        </p15:guide>
        <p15:guide id="11" pos="2324">
          <p15:clr>
            <a:srgbClr val="A4A3A4"/>
          </p15:clr>
        </p15:guide>
        <p15:guide id="12" pos="4044">
          <p15:clr>
            <a:srgbClr val="A4A3A4"/>
          </p15:clr>
        </p15:guide>
        <p15:guide id="13" pos="4220">
          <p15:clr>
            <a:srgbClr val="A4A3A4"/>
          </p15:clr>
        </p15:guide>
        <p15:guide id="15" pos="5940">
          <p15:clr>
            <a:srgbClr val="A4A3A4"/>
          </p15:clr>
        </p15:guide>
        <p15:guide id="16" pos="6116">
          <p15:clr>
            <a:srgbClr val="A4A3A4"/>
          </p15:clr>
        </p15:guide>
        <p15:guide id="17" pos="6028">
          <p15:clr>
            <a:srgbClr val="A4A3A4"/>
          </p15:clr>
        </p15:guide>
        <p15:guide id="18" pos="9746">
          <p15:clr>
            <a:srgbClr val="A4A3A4"/>
          </p15:clr>
        </p15:guide>
        <p15:guide id="19" orient="horz" pos="1652">
          <p15:clr>
            <a:srgbClr val="A4A3A4"/>
          </p15:clr>
        </p15:guide>
        <p15:guide id="20" orient="horz" pos="1009">
          <p15:clr>
            <a:srgbClr val="A4A3A4"/>
          </p15:clr>
        </p15:guide>
        <p15:guide id="21" orient="horz" pos="454">
          <p15:clr>
            <a:srgbClr val="A4A3A4"/>
          </p15:clr>
        </p15:guide>
        <p15:guide id="22" pos="9918">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video" Target="../media/media1.mp4"/><Relationship Id="rId7" Type="http://schemas.openxmlformats.org/officeDocument/2006/relationships/oleObject" Target="../embeddings/oleObject4.bin"/><Relationship Id="rId2" Type="http://schemas.microsoft.com/office/2007/relationships/media" Target="../media/media1.mp4"/><Relationship Id="rId1" Type="http://schemas.openxmlformats.org/officeDocument/2006/relationships/tags" Target="../tags/tag5.xml"/><Relationship Id="rId6" Type="http://schemas.openxmlformats.org/officeDocument/2006/relationships/notesSlide" Target="../notesSlides/notesSlide1.xml"/><Relationship Id="rId11" Type="http://schemas.openxmlformats.org/officeDocument/2006/relationships/image" Target="../media/image6.png"/><Relationship Id="rId5" Type="http://schemas.openxmlformats.org/officeDocument/2006/relationships/slideLayout" Target="../slideLayouts/slideLayout4.xml"/><Relationship Id="rId10" Type="http://schemas.openxmlformats.org/officeDocument/2006/relationships/image" Target="../media/image5.png"/><Relationship Id="rId4" Type="http://schemas.openxmlformats.org/officeDocument/2006/relationships/tags" Target="../tags/tag6.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10.xml"/><Relationship Id="rId7" Type="http://schemas.openxmlformats.org/officeDocument/2006/relationships/image" Target="../media/image31.jpeg"/><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13.bin"/><Relationship Id="rId9" Type="http://schemas.openxmlformats.org/officeDocument/2006/relationships/image" Target="../media/image33.jpeg"/></Relationships>
</file>

<file path=ppt/slides/_rels/slide11.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11.xml"/><Relationship Id="rId7" Type="http://schemas.openxmlformats.org/officeDocument/2006/relationships/image" Target="../media/image31.jpeg"/><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14.bin"/><Relationship Id="rId9" Type="http://schemas.openxmlformats.org/officeDocument/2006/relationships/image" Target="../media/image33.jpeg"/></Relationships>
</file>

<file path=ppt/slides/_rels/slide1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12.xml"/><Relationship Id="rId7" Type="http://schemas.openxmlformats.org/officeDocument/2006/relationships/image" Target="../media/image31.jpeg"/><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15.bin"/><Relationship Id="rId9" Type="http://schemas.openxmlformats.org/officeDocument/2006/relationships/image" Target="../media/image33.jpeg"/></Relationships>
</file>

<file path=ppt/slides/_rels/slide13.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slideLayout" Target="../slideLayouts/slideLayout3.xml"/><Relationship Id="rId3" Type="http://schemas.openxmlformats.org/officeDocument/2006/relationships/tags" Target="../tags/tag20.xml"/><Relationship Id="rId21" Type="http://schemas.openxmlformats.org/officeDocument/2006/relationships/image" Target="../media/image13.emf"/><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tags" Target="../tags/tag34.xml"/><Relationship Id="rId25" Type="http://schemas.openxmlformats.org/officeDocument/2006/relationships/chart" Target="../charts/chart2.xml"/><Relationship Id="rId2" Type="http://schemas.openxmlformats.org/officeDocument/2006/relationships/tags" Target="../tags/tag19.xml"/><Relationship Id="rId16" Type="http://schemas.openxmlformats.org/officeDocument/2006/relationships/tags" Target="../tags/tag33.xml"/><Relationship Id="rId20" Type="http://schemas.openxmlformats.org/officeDocument/2006/relationships/oleObject" Target="../embeddings/oleObject16.bin"/><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24" Type="http://schemas.openxmlformats.org/officeDocument/2006/relationships/chart" Target="../charts/chart1.xml"/><Relationship Id="rId5" Type="http://schemas.openxmlformats.org/officeDocument/2006/relationships/tags" Target="../tags/tag22.xml"/><Relationship Id="rId15" Type="http://schemas.openxmlformats.org/officeDocument/2006/relationships/tags" Target="../tags/tag32.xml"/><Relationship Id="rId23" Type="http://schemas.openxmlformats.org/officeDocument/2006/relationships/image" Target="../media/image35.png"/><Relationship Id="rId10" Type="http://schemas.openxmlformats.org/officeDocument/2006/relationships/tags" Target="../tags/tag27.xml"/><Relationship Id="rId19" Type="http://schemas.openxmlformats.org/officeDocument/2006/relationships/notesSlide" Target="../notesSlides/notesSlide13.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 Id="rId22"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14.xml"/><Relationship Id="rId7" Type="http://schemas.openxmlformats.org/officeDocument/2006/relationships/image" Target="../media/image37.png"/><Relationship Id="rId2" Type="http://schemas.openxmlformats.org/officeDocument/2006/relationships/slideLayout" Target="../slideLayouts/slideLayout3.xml"/><Relationship Id="rId1" Type="http://schemas.openxmlformats.org/officeDocument/2006/relationships/tags" Target="../tags/tag35.xml"/><Relationship Id="rId6" Type="http://schemas.openxmlformats.org/officeDocument/2006/relationships/image" Target="../media/image36.png"/><Relationship Id="rId5" Type="http://schemas.openxmlformats.org/officeDocument/2006/relationships/image" Target="../media/image13.emf"/><Relationship Id="rId4" Type="http://schemas.openxmlformats.org/officeDocument/2006/relationships/oleObject" Target="../embeddings/oleObject17.bin"/><Relationship Id="rId9" Type="http://schemas.openxmlformats.org/officeDocument/2006/relationships/image" Target="../media/image39.pn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notesSlide" Target="../notesSlides/notesSlide15.xml"/><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slideLayout" Target="../slideLayouts/slideLayout3.xml"/><Relationship Id="rId16" Type="http://schemas.openxmlformats.org/officeDocument/2006/relationships/image" Target="../media/image50.png"/><Relationship Id="rId1" Type="http://schemas.openxmlformats.org/officeDocument/2006/relationships/tags" Target="../tags/tag36.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13.emf"/><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oleObject" Target="../embeddings/oleObject18.bin"/><Relationship Id="rId9" Type="http://schemas.openxmlformats.org/officeDocument/2006/relationships/image" Target="../media/image43.png"/><Relationship Id="rId1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notesSlide" Target="../notesSlides/notesSlide16.xml"/><Relationship Id="rId7"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13.emf"/><Relationship Id="rId10" Type="http://schemas.openxmlformats.org/officeDocument/2006/relationships/image" Target="../media/image55.png"/><Relationship Id="rId4" Type="http://schemas.openxmlformats.org/officeDocument/2006/relationships/oleObject" Target="../embeddings/oleObject19.bin"/><Relationship Id="rId9"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notesSlide" Target="../notesSlides/notesSlide17.xml"/><Relationship Id="rId7" Type="http://schemas.openxmlformats.org/officeDocument/2006/relationships/image" Target="../media/image58.png"/><Relationship Id="rId2" Type="http://schemas.openxmlformats.org/officeDocument/2006/relationships/slideLayout" Target="../slideLayouts/slideLayout3.xml"/><Relationship Id="rId1" Type="http://schemas.openxmlformats.org/officeDocument/2006/relationships/tags" Target="../tags/tag38.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13.emf"/><Relationship Id="rId10" Type="http://schemas.openxmlformats.org/officeDocument/2006/relationships/image" Target="../media/image61.png"/><Relationship Id="rId4" Type="http://schemas.openxmlformats.org/officeDocument/2006/relationships/oleObject" Target="../embeddings/oleObject20.bin"/><Relationship Id="rId9"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64.png"/><Relationship Id="rId2" Type="http://schemas.openxmlformats.org/officeDocument/2006/relationships/slideLayout" Target="../slideLayouts/slideLayout3.xml"/><Relationship Id="rId1" Type="http://schemas.openxmlformats.org/officeDocument/2006/relationships/tags" Target="../tags/tag39.xml"/><Relationship Id="rId6" Type="http://schemas.openxmlformats.org/officeDocument/2006/relationships/image" Target="../media/image63.jpeg"/><Relationship Id="rId5" Type="http://schemas.openxmlformats.org/officeDocument/2006/relationships/image" Target="../media/image13.emf"/><Relationship Id="rId4" Type="http://schemas.openxmlformats.org/officeDocument/2006/relationships/oleObject" Target="../embeddings/oleObject21.bin"/></Relationships>
</file>

<file path=ppt/slides/_rels/slide1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tags" Target="../tags/tag42.xml"/><Relationship Id="rId7" Type="http://schemas.openxmlformats.org/officeDocument/2006/relationships/image" Target="../media/image65.emf"/><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oleObject" Target="../embeddings/oleObject22.bin"/><Relationship Id="rId5" Type="http://schemas.openxmlformats.org/officeDocument/2006/relationships/notesSlide" Target="../notesSlides/notesSlide19.xml"/><Relationship Id="rId10" Type="http://schemas.openxmlformats.org/officeDocument/2006/relationships/image" Target="../media/image67.png"/><Relationship Id="rId4" Type="http://schemas.openxmlformats.org/officeDocument/2006/relationships/slideLayout" Target="../slideLayouts/slideLayout8.xml"/><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8.jpeg"/><Relationship Id="rId5" Type="http://schemas.openxmlformats.org/officeDocument/2006/relationships/image" Target="../media/image7.emf"/><Relationship Id="rId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image" Target="../media/image9.emf"/><Relationship Id="rId4" Type="http://schemas.openxmlformats.org/officeDocument/2006/relationships/oleObject" Target="../embeddings/oleObject6.bin"/></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notesSlide" Target="../notesSlides/notesSlide4.xml"/><Relationship Id="rId7" Type="http://schemas.openxmlformats.org/officeDocument/2006/relationships/image" Target="../media/image15.jpeg"/><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7.bin"/><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5.xml"/><Relationship Id="rId7" Type="http://schemas.openxmlformats.org/officeDocument/2006/relationships/image" Target="../media/image18.jpeg"/><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14.jpeg"/><Relationship Id="rId5" Type="http://schemas.openxmlformats.org/officeDocument/2006/relationships/image" Target="../media/image13.emf"/><Relationship Id="rId10" Type="http://schemas.openxmlformats.org/officeDocument/2006/relationships/image" Target="../media/image21.png"/><Relationship Id="rId4" Type="http://schemas.openxmlformats.org/officeDocument/2006/relationships/oleObject" Target="../embeddings/oleObject8.bin"/><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6.xml"/><Relationship Id="rId7" Type="http://schemas.openxmlformats.org/officeDocument/2006/relationships/image" Target="../media/image23.jpeg"/><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22.jpeg"/><Relationship Id="rId5" Type="http://schemas.openxmlformats.org/officeDocument/2006/relationships/image" Target="../media/image13.emf"/><Relationship Id="rId10" Type="http://schemas.openxmlformats.org/officeDocument/2006/relationships/image" Target="../media/image21.png"/><Relationship Id="rId4" Type="http://schemas.openxmlformats.org/officeDocument/2006/relationships/oleObject" Target="../embeddings/oleObject9.bin"/><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7.xml"/><Relationship Id="rId7" Type="http://schemas.openxmlformats.org/officeDocument/2006/relationships/image" Target="../media/image26.jpeg"/><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image" Target="../media/image25.png"/><Relationship Id="rId5" Type="http://schemas.openxmlformats.org/officeDocument/2006/relationships/image" Target="../media/image13.emf"/><Relationship Id="rId10" Type="http://schemas.openxmlformats.org/officeDocument/2006/relationships/image" Target="../media/image21.png"/><Relationship Id="rId4" Type="http://schemas.openxmlformats.org/officeDocument/2006/relationships/oleObject" Target="../embeddings/oleObject10.bin"/><Relationship Id="rId9" Type="http://schemas.openxmlformats.org/officeDocument/2006/relationships/image" Target="../media/image27.jpe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8.xml"/><Relationship Id="rId7" Type="http://schemas.openxmlformats.org/officeDocument/2006/relationships/image" Target="../media/image29.jpeg"/><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28.jpeg"/><Relationship Id="rId5" Type="http://schemas.openxmlformats.org/officeDocument/2006/relationships/image" Target="../media/image13.emf"/><Relationship Id="rId10" Type="http://schemas.openxmlformats.org/officeDocument/2006/relationships/image" Target="../media/image21.png"/><Relationship Id="rId4" Type="http://schemas.openxmlformats.org/officeDocument/2006/relationships/oleObject" Target="../embeddings/oleObject11.bin"/><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9.xml"/><Relationship Id="rId7" Type="http://schemas.openxmlformats.org/officeDocument/2006/relationships/image" Target="../media/image31.jpeg"/><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12.bin"/><Relationship Id="rId9"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1F640-A2B8-6ADB-2150-C3E725960C2E}"/>
            </a:ext>
          </a:extLst>
        </p:cNvPr>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272FC1D3-D576-9EF7-FC5B-B2A6A36F622F}"/>
              </a:ext>
            </a:extLst>
          </p:cNvPr>
          <p:cNvGraphicFramePr>
            <a:graphicFrameLocks noChangeAspect="1"/>
          </p:cNvGraphicFramePr>
          <p:nvPr>
            <p:custDataLst>
              <p:tags r:id="rId1"/>
            </p:custDataLst>
            <p:extLst>
              <p:ext uri="{D42A27DB-BD31-4B8C-83A1-F6EECF244321}">
                <p14:modId xmlns:p14="http://schemas.microsoft.com/office/powerpoint/2010/main" val="18124045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395" imgH="396" progId="TCLayout.ActiveDocument.1">
                  <p:embed/>
                </p:oleObj>
              </mc:Choice>
              <mc:Fallback>
                <p:oleObj name="think-cell Slide" r:id="rId7" imgW="395" imgH="396" progId="TCLayout.ActiveDocument.1">
                  <p:embed/>
                  <p:pic>
                    <p:nvPicPr>
                      <p:cNvPr id="9" name="Object 8" hidden="1">
                        <a:extLst>
                          <a:ext uri="{FF2B5EF4-FFF2-40B4-BE49-F238E27FC236}">
                            <a16:creationId xmlns:a16="http://schemas.microsoft.com/office/drawing/2014/main" id="{272FC1D3-D576-9EF7-FC5B-B2A6A36F622F}"/>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pic>
        <p:nvPicPr>
          <p:cNvPr id="10" name="shutterstock_9850160">
            <a:hlinkClick r:id="" action="ppaction://media"/>
            <a:extLst>
              <a:ext uri="{FF2B5EF4-FFF2-40B4-BE49-F238E27FC236}">
                <a16:creationId xmlns:a16="http://schemas.microsoft.com/office/drawing/2014/main" id="{E61675FC-17B2-9C97-8EBE-FFC6FB840726}"/>
              </a:ext>
            </a:extLst>
          </p:cNvPr>
          <p:cNvPicPr>
            <a:picLocks noChangeAspect="1"/>
          </p:cNvPicPr>
          <p:nvPr>
            <a:videoFile r:link="rId3"/>
            <p:extLst>
              <p:ext uri="{DAA4B4D4-6D71-4841-9C94-3DE7FCFB9230}">
                <p14:media xmlns:p14="http://schemas.microsoft.com/office/powerpoint/2010/main" r:embed="rId2"/>
              </p:ext>
            </p:extLst>
          </p:nvPr>
        </p:nvPicPr>
        <p:blipFill>
          <a:blip r:embed="rId9"/>
          <a:stretch>
            <a:fillRect/>
          </a:stretch>
        </p:blipFill>
        <p:spPr>
          <a:xfrm>
            <a:off x="1409125" y="792633"/>
            <a:ext cx="9373750" cy="5272734"/>
          </a:xfrm>
          <a:prstGeom prst="rect">
            <a:avLst/>
          </a:prstGeom>
        </p:spPr>
      </p:pic>
      <p:sp>
        <p:nvSpPr>
          <p:cNvPr id="6" name="Rectangle 5" hidden="1">
            <a:extLst>
              <a:ext uri="{FF2B5EF4-FFF2-40B4-BE49-F238E27FC236}">
                <a16:creationId xmlns:a16="http://schemas.microsoft.com/office/drawing/2014/main" id="{FC22D9B8-2599-DAAD-2F3B-4CD677C18224}"/>
              </a:ext>
            </a:extLst>
          </p:cNvPr>
          <p:cNvSpPr/>
          <p:nvPr>
            <p:custDataLst>
              <p:tags r:id="rId4"/>
            </p:custDataLst>
          </p:nvPr>
        </p:nvSpPr>
        <p:spPr bwMode="gray">
          <a:xfrm>
            <a:off x="0" y="0"/>
            <a:ext cx="158750" cy="158750"/>
          </a:xfrm>
          <a:prstGeom prst="rect">
            <a:avLst/>
          </a:prstGeom>
          <a:solidFill>
            <a:schemeClr val="accent3"/>
          </a:solidFill>
          <a:ln w="19050" algn="ctr">
            <a:noFill/>
            <a:miter lim="800000"/>
            <a:headEnd/>
            <a:tailEnd/>
          </a:ln>
        </p:spPr>
        <p:txBody>
          <a:bodyPr wrap="none" lIns="0" tIns="0" rIns="0" bIns="0" rtlCol="0" anchor="ctr"/>
          <a:lstStyle/>
          <a:p>
            <a:pPr algn="ctr">
              <a:lnSpc>
                <a:spcPct val="106000"/>
              </a:lnSpc>
              <a:buFont typeface="Wingdings 2" pitchFamily="18" charset="2"/>
              <a:buNone/>
            </a:pPr>
            <a:endParaRPr lang="en-US">
              <a:solidFill>
                <a:schemeClr val="bg1"/>
              </a:solidFill>
              <a:latin typeface="Calibri Light" panose="020F0302020204030204" pitchFamily="34" charset="0"/>
              <a:cs typeface="Calibri Light" panose="020F0302020204030204" pitchFamily="34" charset="0"/>
              <a:sym typeface="Calibri Light" panose="020F0302020204030204" pitchFamily="34" charset="0"/>
            </a:endParaRPr>
          </a:p>
        </p:txBody>
      </p:sp>
      <p:sp>
        <p:nvSpPr>
          <p:cNvPr id="2" name="Title 1">
            <a:extLst>
              <a:ext uri="{FF2B5EF4-FFF2-40B4-BE49-F238E27FC236}">
                <a16:creationId xmlns:a16="http://schemas.microsoft.com/office/drawing/2014/main" id="{0A576769-A621-8AB0-6BE8-07ECC9F7A8F2}"/>
              </a:ext>
            </a:extLst>
          </p:cNvPr>
          <p:cNvSpPr>
            <a:spLocks noGrp="1"/>
          </p:cNvSpPr>
          <p:nvPr>
            <p:ph type="ctrTitle"/>
          </p:nvPr>
        </p:nvSpPr>
        <p:spPr>
          <a:xfrm>
            <a:off x="529003" y="5963354"/>
            <a:ext cx="9745592" cy="281765"/>
          </a:xfrm>
        </p:spPr>
        <p:txBody>
          <a:bodyPr vert="horz"/>
          <a:lstStyle/>
          <a:p>
            <a:pPr defTabSz="1219170">
              <a:lnSpc>
                <a:spcPct val="106000"/>
              </a:lnSpc>
            </a:pPr>
            <a:r>
              <a:rPr lang="el-GR" sz="1800" b="1">
                <a:latin typeface="Aptos" panose="020B0004020202020204" pitchFamily="34" charset="0"/>
                <a:cs typeface="Calibri Light" panose="020F0302020204030204" pitchFamily="34" charset="0"/>
              </a:rPr>
              <a:t>Μελέτη</a:t>
            </a:r>
            <a:r>
              <a:rPr lang="en-US" sz="1800" b="1">
                <a:latin typeface="Aptos" panose="020B0004020202020204" pitchFamily="34" charset="0"/>
                <a:cs typeface="Calibri Light" panose="020F0302020204030204" pitchFamily="34" charset="0"/>
              </a:rPr>
              <a:t>: </a:t>
            </a:r>
            <a:r>
              <a:rPr lang="el-GR" sz="1800" b="1">
                <a:latin typeface="Aptos" panose="020B0004020202020204" pitchFamily="34" charset="0"/>
                <a:cs typeface="Calibri Light" panose="020F0302020204030204" pitchFamily="34" charset="0"/>
              </a:rPr>
              <a:t>Ψηφιακή Ελλάδα 2025 - Από τη Στρατηγική στην Υλοποίηση</a:t>
            </a:r>
            <a:br>
              <a:rPr lang="en-US" sz="1800" b="1" u="sng">
                <a:latin typeface="Aptos" panose="020B0004020202020204" pitchFamily="34" charset="0"/>
                <a:cs typeface="Calibri Light" panose="020F0302020204030204" pitchFamily="34" charset="0"/>
              </a:rPr>
            </a:br>
            <a:r>
              <a:rPr lang="el-GR" sz="1600" b="1">
                <a:solidFill>
                  <a:schemeClr val="bg1"/>
                </a:solidFill>
                <a:latin typeface="Aptos" panose="020B0004020202020204" pitchFamily="34" charset="0"/>
                <a:cs typeface="Calibri Light" panose="020F0302020204030204" pitchFamily="34" charset="0"/>
              </a:rPr>
              <a:t>Σωτήρης Μπατζιάς – </a:t>
            </a:r>
            <a:r>
              <a:rPr lang="en-US" sz="1600" b="1">
                <a:solidFill>
                  <a:schemeClr val="bg1"/>
                </a:solidFill>
                <a:latin typeface="Aptos" panose="020B0004020202020204" pitchFamily="34" charset="0"/>
                <a:cs typeface="Calibri Light" panose="020F0302020204030204" pitchFamily="34" charset="0"/>
              </a:rPr>
              <a:t>Strategy Partner,</a:t>
            </a:r>
            <a:r>
              <a:rPr lang="el-GR" sz="1600" b="1">
                <a:solidFill>
                  <a:schemeClr val="bg1"/>
                </a:solidFill>
                <a:latin typeface="Aptos" panose="020B0004020202020204" pitchFamily="34" charset="0"/>
                <a:cs typeface="Calibri Light" panose="020F0302020204030204" pitchFamily="34" charset="0"/>
              </a:rPr>
              <a:t> </a:t>
            </a:r>
            <a:r>
              <a:rPr lang="en-US" sz="1600" b="1">
                <a:solidFill>
                  <a:schemeClr val="bg1"/>
                </a:solidFill>
                <a:latin typeface="Aptos" panose="020B0004020202020204" pitchFamily="34" charset="0"/>
                <a:cs typeface="Calibri Light" panose="020F0302020204030204" pitchFamily="34" charset="0"/>
              </a:rPr>
              <a:t>Deloitte</a:t>
            </a:r>
            <a:endParaRPr lang="en-US" sz="1200" i="1">
              <a:solidFill>
                <a:schemeClr val="bg1"/>
              </a:solidFill>
              <a:latin typeface="Aptos" panose="020B0004020202020204" pitchFamily="34" charset="0"/>
              <a:cs typeface="Calibri Light" panose="020F0302020204030204" pitchFamily="34" charset="0"/>
            </a:endParaRPr>
          </a:p>
        </p:txBody>
      </p:sp>
      <p:pic>
        <p:nvPicPr>
          <p:cNvPr id="7" name="Picture 6">
            <a:extLst>
              <a:ext uri="{FF2B5EF4-FFF2-40B4-BE49-F238E27FC236}">
                <a16:creationId xmlns:a16="http://schemas.microsoft.com/office/drawing/2014/main" id="{84E4D033-023B-E29E-3F41-896F044ADD2D}"/>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a:stretch/>
        </p:blipFill>
        <p:spPr>
          <a:xfrm>
            <a:off x="10837540" y="5714355"/>
            <a:ext cx="993631" cy="779761"/>
          </a:xfrm>
          <a:prstGeom prst="rect">
            <a:avLst/>
          </a:prstGeom>
        </p:spPr>
      </p:pic>
      <p:grpSp>
        <p:nvGrpSpPr>
          <p:cNvPr id="27" name="Group 26">
            <a:extLst>
              <a:ext uri="{FF2B5EF4-FFF2-40B4-BE49-F238E27FC236}">
                <a16:creationId xmlns:a16="http://schemas.microsoft.com/office/drawing/2014/main" id="{B7B923D4-783D-2973-86AD-F9F5D304C142}"/>
              </a:ext>
            </a:extLst>
          </p:cNvPr>
          <p:cNvGrpSpPr>
            <a:grpSpLocks noChangeAspect="1"/>
          </p:cNvGrpSpPr>
          <p:nvPr/>
        </p:nvGrpSpPr>
        <p:grpSpPr>
          <a:xfrm>
            <a:off x="376960" y="384830"/>
            <a:ext cx="1998000" cy="374400"/>
            <a:chOff x="398463" y="404813"/>
            <a:chExt cx="1627187" cy="307976"/>
          </a:xfrm>
          <a:solidFill>
            <a:schemeClr val="tx1"/>
          </a:solidFill>
        </p:grpSpPr>
        <p:sp>
          <p:nvSpPr>
            <p:cNvPr id="28" name="Oval 5">
              <a:extLst>
                <a:ext uri="{FF2B5EF4-FFF2-40B4-BE49-F238E27FC236}">
                  <a16:creationId xmlns:a16="http://schemas.microsoft.com/office/drawing/2014/main" id="{1802BCDE-AA8F-6697-B733-EA3E51894A20}"/>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29" name="Freeform 6">
              <a:extLst>
                <a:ext uri="{FF2B5EF4-FFF2-40B4-BE49-F238E27FC236}">
                  <a16:creationId xmlns:a16="http://schemas.microsoft.com/office/drawing/2014/main" id="{C83D08E6-C799-1372-1FBC-DE9EAF3FC88E}"/>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0" name="Rectangle 7">
              <a:extLst>
                <a:ext uri="{FF2B5EF4-FFF2-40B4-BE49-F238E27FC236}">
                  <a16:creationId xmlns:a16="http://schemas.microsoft.com/office/drawing/2014/main" id="{687459C9-3FC7-2A54-04D8-12008AFD5CE8}"/>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1" name="Freeform 8">
              <a:extLst>
                <a:ext uri="{FF2B5EF4-FFF2-40B4-BE49-F238E27FC236}">
                  <a16:creationId xmlns:a16="http://schemas.microsoft.com/office/drawing/2014/main" id="{E6BF6451-8EF5-3540-C2A1-80053103EE09}"/>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2" name="Rectangle 9">
              <a:extLst>
                <a:ext uri="{FF2B5EF4-FFF2-40B4-BE49-F238E27FC236}">
                  <a16:creationId xmlns:a16="http://schemas.microsoft.com/office/drawing/2014/main" id="{74988553-8DEF-669F-F842-F23CEC03732A}"/>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3" name="Rectangle 10">
              <a:extLst>
                <a:ext uri="{FF2B5EF4-FFF2-40B4-BE49-F238E27FC236}">
                  <a16:creationId xmlns:a16="http://schemas.microsoft.com/office/drawing/2014/main" id="{53104661-7A18-0D67-D054-862C5A376255}"/>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4" name="Freeform 11">
              <a:extLst>
                <a:ext uri="{FF2B5EF4-FFF2-40B4-BE49-F238E27FC236}">
                  <a16:creationId xmlns:a16="http://schemas.microsoft.com/office/drawing/2014/main" id="{1DA1FDD2-19C4-A2DC-EFDC-94FCF5AFCCF7}"/>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5" name="Freeform 12">
              <a:extLst>
                <a:ext uri="{FF2B5EF4-FFF2-40B4-BE49-F238E27FC236}">
                  <a16:creationId xmlns:a16="http://schemas.microsoft.com/office/drawing/2014/main" id="{24017EB1-0FFB-B2F4-18B4-4D20FEFA4071}"/>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6" name="Freeform 13">
              <a:extLst>
                <a:ext uri="{FF2B5EF4-FFF2-40B4-BE49-F238E27FC236}">
                  <a16:creationId xmlns:a16="http://schemas.microsoft.com/office/drawing/2014/main" id="{5E503EA6-F2BC-7B58-FAD9-22044CA8A4EE}"/>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sp>
          <p:nvSpPr>
            <p:cNvPr id="37" name="Freeform 14">
              <a:extLst>
                <a:ext uri="{FF2B5EF4-FFF2-40B4-BE49-F238E27FC236}">
                  <a16:creationId xmlns:a16="http://schemas.microsoft.com/office/drawing/2014/main" id="{1E594C7E-F537-C0AF-8B3D-217386AB1479}"/>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latin typeface="Calibri Light" panose="020F0302020204030204" pitchFamily="34" charset="0"/>
                <a:cs typeface="Calibri Light" panose="020F0302020204030204" pitchFamily="34" charset="0"/>
              </a:endParaRPr>
            </a:p>
          </p:txBody>
        </p:sp>
      </p:grpSp>
      <p:pic>
        <p:nvPicPr>
          <p:cNvPr id="4" name="Picture 3">
            <a:extLst>
              <a:ext uri="{FF2B5EF4-FFF2-40B4-BE49-F238E27FC236}">
                <a16:creationId xmlns:a16="http://schemas.microsoft.com/office/drawing/2014/main" id="{64E68AAB-34CE-D9F4-DEC9-23B504735BE5}"/>
              </a:ext>
            </a:extLst>
          </p:cNvPr>
          <p:cNvPicPr>
            <a:picLocks noChangeAspect="1"/>
          </p:cNvPicPr>
          <p:nvPr/>
        </p:nvPicPr>
        <p:blipFill>
          <a:blip r:embed="rId11">
            <a:biLevel thresh="50000"/>
            <a:extLst>
              <a:ext uri="{28A0092B-C50C-407E-A947-70E740481C1C}">
                <a14:useLocalDpi xmlns:a14="http://schemas.microsoft.com/office/drawing/2010/main" val="0"/>
              </a:ext>
            </a:extLst>
          </a:blip>
          <a:stretch>
            <a:fillRect/>
          </a:stretch>
        </p:blipFill>
        <p:spPr>
          <a:xfrm>
            <a:off x="9229726" y="264123"/>
            <a:ext cx="2610644" cy="658877"/>
          </a:xfrm>
          <a:prstGeom prst="rect">
            <a:avLst/>
          </a:prstGeom>
        </p:spPr>
      </p:pic>
      <p:sp>
        <p:nvSpPr>
          <p:cNvPr id="24" name="Text Placeholder 4">
            <a:extLst>
              <a:ext uri="{FF2B5EF4-FFF2-40B4-BE49-F238E27FC236}">
                <a16:creationId xmlns:a16="http://schemas.microsoft.com/office/drawing/2014/main" id="{1E875D39-FB11-FC6A-A449-1C65265F91FE}"/>
              </a:ext>
            </a:extLst>
          </p:cNvPr>
          <p:cNvSpPr txBox="1">
            <a:spLocks/>
          </p:cNvSpPr>
          <p:nvPr/>
        </p:nvSpPr>
        <p:spPr>
          <a:xfrm>
            <a:off x="529003" y="6530154"/>
            <a:ext cx="4446269" cy="273050"/>
          </a:xfrm>
          <a:prstGeom prst="rect">
            <a:avLst/>
          </a:prstGeom>
        </p:spPr>
        <p:txBody>
          <a:bodyPr vert="horz" lIns="0" tIns="0" rIns="0" bIns="0" rtlCol="0" anchor="ctr">
            <a:noAutofit/>
          </a:bodyPr>
          <a:lstStyle>
            <a:lvl1pPr marL="0" indent="0" algn="l" defTabSz="685800" rtl="0" eaLnBrk="1" latinLnBrk="0" hangingPunct="1">
              <a:spcBef>
                <a:spcPts val="0"/>
              </a:spcBef>
              <a:spcAft>
                <a:spcPts val="0"/>
              </a:spcAft>
              <a:buSzPct val="100000"/>
              <a:buFontTx/>
              <a:buNone/>
              <a:defRPr sz="1600" b="0" kern="1200">
                <a:solidFill>
                  <a:schemeClr val="bg1"/>
                </a:solidFill>
                <a:latin typeface="Calibri" panose="020F0502020204030204" pitchFamily="34" charset="0"/>
                <a:ea typeface="+mn-ea"/>
                <a:cs typeface="Calibri" panose="020F05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a:solidFill>
                  <a:schemeClr val="bg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a:solidFill>
                  <a:schemeClr val="bg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a:solidFill>
                  <a:schemeClr val="bg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a:solidFill>
                  <a:schemeClr val="bg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r>
              <a:rPr lang="en-US" sz="1100" i="1">
                <a:latin typeface="Aptos" panose="020B0004020202020204" pitchFamily="34" charset="0"/>
                <a:cs typeface="Calibri Light" panose="020F0302020204030204" pitchFamily="34" charset="0"/>
              </a:rPr>
              <a:t>SEPE Digital Economy Forum – 15 </a:t>
            </a:r>
            <a:r>
              <a:rPr lang="el-GR" sz="1100" i="1">
                <a:latin typeface="Aptos" panose="020B0004020202020204" pitchFamily="34" charset="0"/>
                <a:cs typeface="Calibri Light" panose="020F0302020204030204" pitchFamily="34" charset="0"/>
              </a:rPr>
              <a:t>Δεκεμβρίου </a:t>
            </a:r>
            <a:r>
              <a:rPr lang="en-US" sz="1100" i="1">
                <a:latin typeface="Aptos" panose="020B0004020202020204" pitchFamily="34" charset="0"/>
                <a:cs typeface="Calibri Light" panose="020F0302020204030204" pitchFamily="34" charset="0"/>
              </a:rPr>
              <a:t>2025</a:t>
            </a:r>
          </a:p>
        </p:txBody>
      </p:sp>
    </p:spTree>
    <p:extLst>
      <p:ext uri="{BB962C8B-B14F-4D97-AF65-F5344CB8AC3E}">
        <p14:creationId xmlns:p14="http://schemas.microsoft.com/office/powerpoint/2010/main" val="1662493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7A4B1-B753-FDD5-05DD-27C4EAA4C4E0}"/>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CE25664F-9BC7-3D06-06A6-85F9AB616DC0}"/>
              </a:ext>
            </a:extLst>
          </p:cNvPr>
          <p:cNvGraphicFramePr>
            <a:graphicFrameLocks noChangeAspect="1"/>
          </p:cNvGraphicFramePr>
          <p:nvPr>
            <p:custDataLst>
              <p:tags r:id="rId1"/>
            </p:custDataLst>
            <p:extLst>
              <p:ext uri="{D42A27DB-BD31-4B8C-83A1-F6EECF244321}">
                <p14:modId xmlns:p14="http://schemas.microsoft.com/office/powerpoint/2010/main" val="31343012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CE25664F-9BC7-3D06-06A6-85F9AB616DC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7" name="Picture 8" descr="Digital skills Images - Free Download on Freepik">
            <a:extLst>
              <a:ext uri="{FF2B5EF4-FFF2-40B4-BE49-F238E27FC236}">
                <a16:creationId xmlns:a16="http://schemas.microsoft.com/office/drawing/2014/main" id="{F5AEBC87-B87B-38BE-3D54-974368E9A2D2}"/>
              </a:ext>
            </a:extLst>
          </p:cNvPr>
          <p:cNvPicPr>
            <a:picLocks noChangeAspect="1" noChangeArrowheads="1"/>
          </p:cNvPicPr>
          <p:nvPr/>
        </p:nvPicPr>
        <p:blipFill rotWithShape="1">
          <a:blip r:embed="rId6"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1" y="812800"/>
            <a:ext cx="3057773" cy="6045200"/>
          </a:xfrm>
          <a:prstGeom prst="rect">
            <a:avLst/>
          </a:prstGeom>
          <a:extLst>
            <a:ext uri="{909E8E84-426E-40DD-AFC4-6F175D3DCCD1}">
              <a14:hiddenFill xmlns:a14="http://schemas.microsoft.com/office/drawing/2010/main">
                <a:solidFill>
                  <a:srgbClr val="FFFFFF"/>
                </a:solidFill>
              </a14:hiddenFill>
            </a:ext>
          </a:extLst>
        </p:spPr>
      </p:pic>
      <p:pic>
        <p:nvPicPr>
          <p:cNvPr id="15" name="Picture 14" descr="A person touching a touch screen&#10;&#10;AI-generated content may be incorrect.">
            <a:extLst>
              <a:ext uri="{FF2B5EF4-FFF2-40B4-BE49-F238E27FC236}">
                <a16:creationId xmlns:a16="http://schemas.microsoft.com/office/drawing/2014/main" id="{4A3874E8-A01D-07B1-E107-E3D2E0A3E3AC}"/>
              </a:ext>
            </a:extLst>
          </p:cNvPr>
          <p:cNvPicPr>
            <a:picLocks noChangeAspect="1"/>
          </p:cNvPicPr>
          <p:nvPr/>
        </p:nvPicPr>
        <p:blipFill>
          <a:blip r:embed="rId7"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6109194" y="812800"/>
            <a:ext cx="3056400" cy="6045200"/>
          </a:xfrm>
          <a:prstGeom prst="rect">
            <a:avLst/>
          </a:prstGeom>
        </p:spPr>
      </p:pic>
      <p:sp>
        <p:nvSpPr>
          <p:cNvPr id="6" name="Title 2">
            <a:extLst>
              <a:ext uri="{FF2B5EF4-FFF2-40B4-BE49-F238E27FC236}">
                <a16:creationId xmlns:a16="http://schemas.microsoft.com/office/drawing/2014/main" id="{3A165674-1414-777E-4CC7-10A92C2866F9}"/>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Μετρήσιμοι στόχοι &amp; νέες επιδιώξεις</a:t>
            </a:r>
          </a:p>
        </p:txBody>
      </p:sp>
      <p:sp>
        <p:nvSpPr>
          <p:cNvPr id="7" name="Rectangle 6">
            <a:extLst>
              <a:ext uri="{FF2B5EF4-FFF2-40B4-BE49-F238E27FC236}">
                <a16:creationId xmlns:a16="http://schemas.microsoft.com/office/drawing/2014/main" id="{88EF37AE-122D-592F-0510-40D9B6C77FFD}"/>
              </a:ext>
            </a:extLst>
          </p:cNvPr>
          <p:cNvSpPr/>
          <p:nvPr/>
        </p:nvSpPr>
        <p:spPr bwMode="gray">
          <a:xfrm>
            <a:off x="342194"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prstClr val="white"/>
                </a:solidFill>
                <a:latin typeface="Aptos" panose="020B0004020202020204" pitchFamily="34" charset="0"/>
              </a:rPr>
              <a:t>Ενίσχυση ανθρώπινου δυναμικού &amp; δεξιοτήτων</a:t>
            </a:r>
          </a:p>
        </p:txBody>
      </p:sp>
      <p:sp>
        <p:nvSpPr>
          <p:cNvPr id="9" name="Rectangle 8">
            <a:extLst>
              <a:ext uri="{FF2B5EF4-FFF2-40B4-BE49-F238E27FC236}">
                <a16:creationId xmlns:a16="http://schemas.microsoft.com/office/drawing/2014/main" id="{CCED02A1-E2E2-2F30-6346-EE8DC07928C1}"/>
              </a:ext>
            </a:extLst>
          </p:cNvPr>
          <p:cNvSpPr/>
          <p:nvPr/>
        </p:nvSpPr>
        <p:spPr bwMode="gray">
          <a:xfrm>
            <a:off x="6449812"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Επιτάχυνση ηλεκτρονικής διακυβέρνησης</a:t>
            </a:r>
          </a:p>
        </p:txBody>
      </p:sp>
      <p:pic>
        <p:nvPicPr>
          <p:cNvPr id="10" name="Picture 9" descr="A group of people sitting around a table with virtual reality headsets&#10;&#10;AI-generated content may be incorrect.">
            <a:extLst>
              <a:ext uri="{FF2B5EF4-FFF2-40B4-BE49-F238E27FC236}">
                <a16:creationId xmlns:a16="http://schemas.microsoft.com/office/drawing/2014/main" id="{B2069BEC-B3E1-F0F0-3726-CDD979073D7A}"/>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3057773" y="812802"/>
            <a:ext cx="3056400" cy="6045198"/>
          </a:xfrm>
          <a:prstGeom prst="rect">
            <a:avLst/>
          </a:prstGeom>
        </p:spPr>
      </p:pic>
      <p:sp>
        <p:nvSpPr>
          <p:cNvPr id="11" name="Rectangle 10">
            <a:extLst>
              <a:ext uri="{FF2B5EF4-FFF2-40B4-BE49-F238E27FC236}">
                <a16:creationId xmlns:a16="http://schemas.microsoft.com/office/drawing/2014/main" id="{24CAF10E-44BC-24AC-7719-0BD3E08FD7FE}"/>
              </a:ext>
            </a:extLst>
          </p:cNvPr>
          <p:cNvSpPr/>
          <p:nvPr/>
        </p:nvSpPr>
        <p:spPr bwMode="gray">
          <a:xfrm>
            <a:off x="3398391" y="1060865"/>
            <a:ext cx="2376000" cy="7876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prstClr val="white"/>
                </a:solidFill>
                <a:latin typeface="Aptos" panose="020B0004020202020204" pitchFamily="34" charset="0"/>
              </a:rPr>
              <a:t>Προώθηση καινοτομίας &amp; έρευνας</a:t>
            </a:r>
          </a:p>
        </p:txBody>
      </p:sp>
      <p:pic>
        <p:nvPicPr>
          <p:cNvPr id="12" name="Picture 11" descr="Low angle view of tall buildings&#10;&#10;AI-generated content may be incorrect.">
            <a:extLst>
              <a:ext uri="{FF2B5EF4-FFF2-40B4-BE49-F238E27FC236}">
                <a16:creationId xmlns:a16="http://schemas.microsoft.com/office/drawing/2014/main" id="{6B4A4508-33AC-A6AB-EF44-61D709A3B465}"/>
              </a:ext>
            </a:extLst>
          </p:cNvPr>
          <p:cNvPicPr>
            <a:picLocks noChangeAspect="1"/>
          </p:cNvPicPr>
          <p:nvPr/>
        </p:nvPicPr>
        <p:blipFill>
          <a:blip r:embed="rId9"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34935" y="812801"/>
            <a:ext cx="3057236" cy="6045198"/>
          </a:xfrm>
          <a:prstGeom prst="rect">
            <a:avLst/>
          </a:prstGeom>
        </p:spPr>
      </p:pic>
      <p:sp>
        <p:nvSpPr>
          <p:cNvPr id="13" name="Rectangle 4">
            <a:extLst>
              <a:ext uri="{FF2B5EF4-FFF2-40B4-BE49-F238E27FC236}">
                <a16:creationId xmlns:a16="http://schemas.microsoft.com/office/drawing/2014/main" id="{9A63BFE5-50C6-25D4-04D6-5783B4D42668}"/>
              </a:ext>
            </a:extLst>
          </p:cNvPr>
          <p:cNvSpPr/>
          <p:nvPr/>
        </p:nvSpPr>
        <p:spPr bwMode="gray">
          <a:xfrm>
            <a:off x="9475553"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Ενίσχυση εξωστρέφειας &amp; ανταγωνιστικότητας</a:t>
            </a:r>
          </a:p>
        </p:txBody>
      </p:sp>
      <p:sp>
        <p:nvSpPr>
          <p:cNvPr id="8" name="Rectangle 4">
            <a:extLst>
              <a:ext uri="{FF2B5EF4-FFF2-40B4-BE49-F238E27FC236}">
                <a16:creationId xmlns:a16="http://schemas.microsoft.com/office/drawing/2014/main" id="{2925EEB0-446E-EB40-C76D-F1DD55A8C6A4}"/>
              </a:ext>
            </a:extLst>
          </p:cNvPr>
          <p:cNvSpPr/>
          <p:nvPr/>
        </p:nvSpPr>
        <p:spPr bwMode="gray">
          <a:xfrm>
            <a:off x="340618" y="1974956"/>
            <a:ext cx="2376000" cy="4565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l-GR" sz="1500" b="1" i="0" u="none" strike="noStrike" kern="1200" cap="none" spc="0" normalizeH="0" baseline="0" noProof="0">
              <a:ln>
                <a:noFill/>
              </a:ln>
              <a:solidFill>
                <a:schemeClr val="tx1"/>
              </a:solidFill>
              <a:effectLst/>
              <a:uLnTx/>
              <a:uFillTx/>
              <a:latin typeface="Aptos" panose="020B0004020202020204" pitchFamily="34" charset="0"/>
            </a:endParaRPr>
          </a:p>
        </p:txBody>
      </p:sp>
      <p:sp>
        <p:nvSpPr>
          <p:cNvPr id="2" name="Rectangle 1">
            <a:extLst>
              <a:ext uri="{FF2B5EF4-FFF2-40B4-BE49-F238E27FC236}">
                <a16:creationId xmlns:a16="http://schemas.microsoft.com/office/drawing/2014/main" id="{66A9E829-8FF6-0F52-5F42-027644E5E443}"/>
              </a:ext>
            </a:extLst>
          </p:cNvPr>
          <p:cNvSpPr/>
          <p:nvPr/>
        </p:nvSpPr>
        <p:spPr>
          <a:xfrm>
            <a:off x="340618" y="2014397"/>
            <a:ext cx="11546035" cy="4687303"/>
          </a:xfrm>
          <a:prstGeom prst="rect">
            <a:avLst/>
          </a:prstGeom>
          <a:solidFill>
            <a:schemeClr val="bg1">
              <a:alpha val="77000"/>
            </a:schemeClr>
          </a:solidFill>
        </p:spPr>
        <p:txBody>
          <a:bodyPr wrap="square">
            <a:noAutofit/>
          </a:bodyPr>
          <a:lstStyle/>
          <a:p>
            <a:pPr lvl="0"/>
            <a:endParaRPr lang="el-GR" sz="1200">
              <a:latin typeface="Aptos" panose="020B0004020202020204" pitchFamily="34" charset="0"/>
            </a:endParaRPr>
          </a:p>
        </p:txBody>
      </p:sp>
      <p:sp>
        <p:nvSpPr>
          <p:cNvPr id="4" name="TextBox 31">
            <a:extLst>
              <a:ext uri="{FF2B5EF4-FFF2-40B4-BE49-F238E27FC236}">
                <a16:creationId xmlns:a16="http://schemas.microsoft.com/office/drawing/2014/main" id="{CAE46CFE-5179-9B8A-80E6-B1D7BF83A2AF}"/>
              </a:ext>
            </a:extLst>
          </p:cNvPr>
          <p:cNvSpPr txBox="1">
            <a:spLocks noChangeArrowheads="1"/>
          </p:cNvSpPr>
          <p:nvPr/>
        </p:nvSpPr>
        <p:spPr bwMode="auto">
          <a:xfrm>
            <a:off x="607477" y="2409057"/>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n-US" sz="5400" b="1">
                <a:solidFill>
                  <a:srgbClr val="86BC25"/>
                </a:solidFill>
                <a:latin typeface="Aptos" panose="020B0004020202020204" pitchFamily="34" charset="0"/>
                <a:ea typeface="Lato Black" pitchFamily="34" charset="0"/>
                <a:cs typeface="Lato Black" pitchFamily="34" charset="0"/>
              </a:rPr>
              <a:t>x</a:t>
            </a:r>
            <a:r>
              <a:rPr lang="el-GR" sz="5400" b="1">
                <a:solidFill>
                  <a:srgbClr val="86BC25"/>
                </a:solidFill>
                <a:latin typeface="Aptos" panose="020B0004020202020204" pitchFamily="34" charset="0"/>
                <a:ea typeface="Lato Black" pitchFamily="34" charset="0"/>
                <a:cs typeface="Lato Black" pitchFamily="34" charset="0"/>
              </a:rPr>
              <a:t>2</a:t>
            </a:r>
            <a:endParaRPr lang="id-ID" sz="5400" b="1">
              <a:solidFill>
                <a:srgbClr val="86BC25"/>
              </a:solidFill>
              <a:latin typeface="Aptos" panose="020B0004020202020204" pitchFamily="34" charset="0"/>
              <a:ea typeface="Lato Black" pitchFamily="34" charset="0"/>
              <a:cs typeface="Lato Black" pitchFamily="34" charset="0"/>
            </a:endParaRPr>
          </a:p>
        </p:txBody>
      </p:sp>
      <p:sp>
        <p:nvSpPr>
          <p:cNvPr id="5" name="TextBox 96">
            <a:extLst>
              <a:ext uri="{FF2B5EF4-FFF2-40B4-BE49-F238E27FC236}">
                <a16:creationId xmlns:a16="http://schemas.microsoft.com/office/drawing/2014/main" id="{CE8D926B-CD65-7534-6AC6-3009298226BA}"/>
              </a:ext>
            </a:extLst>
          </p:cNvPr>
          <p:cNvSpPr txBox="1"/>
          <p:nvPr/>
        </p:nvSpPr>
        <p:spPr>
          <a:xfrm>
            <a:off x="3278277" y="2501390"/>
            <a:ext cx="8256336" cy="738664"/>
          </a:xfrm>
          <a:prstGeom prst="rect">
            <a:avLst/>
          </a:prstGeom>
          <a:noFill/>
        </p:spPr>
        <p:txBody>
          <a:bodyPr wrap="square" lIns="0" tIns="0" rIns="0" bIns="0" rtlCol="0" anchor="ctr">
            <a:spAutoFit/>
          </a:bodyPr>
          <a:lstStyle/>
          <a:p>
            <a:pPr lvl="0">
              <a:defRPr/>
            </a:pPr>
            <a:r>
              <a:rPr lang="el-GR" sz="1600">
                <a:solidFill>
                  <a:prstClr val="black"/>
                </a:solidFill>
                <a:latin typeface="Aptos" panose="020B0004020202020204" pitchFamily="34" charset="0"/>
                <a:ea typeface="Lato" pitchFamily="34" charset="0"/>
                <a:cs typeface="Lato" pitchFamily="34" charset="0"/>
              </a:rPr>
              <a:t>βελτίωση του δείκτη «</a:t>
            </a:r>
            <a:r>
              <a:rPr lang="el-GR" sz="1600" b="1">
                <a:solidFill>
                  <a:prstClr val="black"/>
                </a:solidFill>
                <a:latin typeface="Aptos" panose="020B0004020202020204" pitchFamily="34" charset="0"/>
                <a:ea typeface="Lato" pitchFamily="34" charset="0"/>
                <a:cs typeface="Lato" pitchFamily="34" charset="0"/>
              </a:rPr>
              <a:t>Δαπάνες για Έρευνα και Ανάπτυξη ως ποσοστό του ΑΕΠ</a:t>
            </a:r>
            <a:r>
              <a:rPr lang="el-GR" sz="1600">
                <a:solidFill>
                  <a:prstClr val="black"/>
                </a:solidFill>
                <a:latin typeface="Aptos" panose="020B0004020202020204" pitchFamily="34" charset="0"/>
                <a:ea typeface="Lato" pitchFamily="34" charset="0"/>
                <a:cs typeface="Lato" pitchFamily="34" charset="0"/>
              </a:rPr>
              <a:t>», προκειμένου να επιτευχθεί η στόχευση του 3% επί του ΑΕΠ  – με ιδιαίτερη έμφαση στην εφαρμοσμένη έρευνα</a:t>
            </a:r>
          </a:p>
        </p:txBody>
      </p:sp>
      <p:sp>
        <p:nvSpPr>
          <p:cNvPr id="16" name="TextBox 102">
            <a:extLst>
              <a:ext uri="{FF2B5EF4-FFF2-40B4-BE49-F238E27FC236}">
                <a16:creationId xmlns:a16="http://schemas.microsoft.com/office/drawing/2014/main" id="{4B60C9AF-7AED-F318-9539-D89A66C14611}"/>
              </a:ext>
            </a:extLst>
          </p:cNvPr>
          <p:cNvSpPr txBox="1"/>
          <p:nvPr/>
        </p:nvSpPr>
        <p:spPr>
          <a:xfrm>
            <a:off x="3278277" y="5272680"/>
            <a:ext cx="8256336" cy="738664"/>
          </a:xfrm>
          <a:prstGeom prst="rect">
            <a:avLst/>
          </a:prstGeom>
          <a:noFill/>
        </p:spPr>
        <p:txBody>
          <a:bodyPr wrap="square" lIns="0" tIns="0" rIns="0" bIns="0" rtlCol="0" anchor="ctr">
            <a:spAutoFit/>
          </a:bodyPr>
          <a:lstStyle/>
          <a:p>
            <a:pPr>
              <a:defRPr/>
            </a:pPr>
            <a:r>
              <a:rPr lang="el-GR" sz="1600" b="1">
                <a:latin typeface="Aptos" panose="020B0004020202020204" pitchFamily="34" charset="0"/>
                <a:ea typeface="Lato" pitchFamily="34" charset="0"/>
                <a:cs typeface="Lato" pitchFamily="34" charset="0"/>
              </a:rPr>
              <a:t>θέσεις βελτίωση </a:t>
            </a:r>
            <a:r>
              <a:rPr lang="el-GR" sz="1600">
                <a:latin typeface="Aptos" panose="020B0004020202020204" pitchFamily="34" charset="0"/>
                <a:ea typeface="Lato" pitchFamily="34" charset="0"/>
                <a:cs typeface="Lato" pitchFamily="34" charset="0"/>
              </a:rPr>
              <a:t>στην κατάταξη της χώρας στο δείκτη </a:t>
            </a:r>
            <a:r>
              <a:rPr lang="en-US" sz="1600" b="1">
                <a:latin typeface="Aptos" panose="020B0004020202020204" pitchFamily="34" charset="0"/>
                <a:ea typeface="Lato" pitchFamily="34" charset="0"/>
                <a:cs typeface="Lato" pitchFamily="34" charset="0"/>
              </a:rPr>
              <a:t>European Innovation Scoreboard</a:t>
            </a:r>
            <a:r>
              <a:rPr lang="el-GR" sz="1600">
                <a:latin typeface="Aptos" panose="020B0004020202020204" pitchFamily="34" charset="0"/>
                <a:ea typeface="Lato" pitchFamily="34" charset="0"/>
                <a:cs typeface="Lato" pitchFamily="34" charset="0"/>
              </a:rPr>
              <a:t>, προσεγγίζοντας τον ευρωπαϊκό μέσο όρο</a:t>
            </a:r>
            <a:r>
              <a:rPr lang="en-US" sz="1600">
                <a:latin typeface="Aptos" panose="020B0004020202020204" pitchFamily="34" charset="0"/>
                <a:ea typeface="Lato" pitchFamily="34" charset="0"/>
                <a:cs typeface="Lato" pitchFamily="34" charset="0"/>
              </a:rPr>
              <a:t> </a:t>
            </a:r>
            <a:r>
              <a:rPr lang="el-GR" sz="1600">
                <a:latin typeface="Aptos" panose="020B0004020202020204" pitchFamily="34" charset="0"/>
                <a:ea typeface="Lato" pitchFamily="34" charset="0"/>
                <a:cs typeface="Lato" pitchFamily="34" charset="0"/>
              </a:rPr>
              <a:t>και κατατάσσοντας πλέον τη χώρα στην κατηγορία </a:t>
            </a:r>
            <a:r>
              <a:rPr lang="en-US" sz="1600">
                <a:latin typeface="Aptos" panose="020B0004020202020204" pitchFamily="34" charset="0"/>
                <a:ea typeface="Lato" pitchFamily="34" charset="0"/>
                <a:cs typeface="Lato" pitchFamily="34" charset="0"/>
              </a:rPr>
              <a:t>“Strong Innovators” </a:t>
            </a:r>
            <a:endParaRPr lang="el-GR" sz="1600">
              <a:solidFill>
                <a:prstClr val="black"/>
              </a:solidFill>
              <a:latin typeface="Aptos" panose="020B0004020202020204" pitchFamily="34" charset="0"/>
              <a:ea typeface="Lato" pitchFamily="34" charset="0"/>
              <a:cs typeface="Lato" pitchFamily="34" charset="0"/>
            </a:endParaRPr>
          </a:p>
        </p:txBody>
      </p:sp>
      <p:sp>
        <p:nvSpPr>
          <p:cNvPr id="18" name="TextBox 108">
            <a:extLst>
              <a:ext uri="{FF2B5EF4-FFF2-40B4-BE49-F238E27FC236}">
                <a16:creationId xmlns:a16="http://schemas.microsoft.com/office/drawing/2014/main" id="{313123F3-1DCC-C2CD-0A5A-EF603C64986B}"/>
              </a:ext>
            </a:extLst>
          </p:cNvPr>
          <p:cNvSpPr txBox="1"/>
          <p:nvPr/>
        </p:nvSpPr>
        <p:spPr>
          <a:xfrm>
            <a:off x="3285731" y="3940342"/>
            <a:ext cx="8256336" cy="723275"/>
          </a:xfrm>
          <a:prstGeom prst="rect">
            <a:avLst/>
          </a:prstGeom>
          <a:noFill/>
        </p:spPr>
        <p:txBody>
          <a:bodyPr wrap="square" lIns="0" tIns="0" rIns="0" bIns="0" rtlCol="0" anchor="ctr">
            <a:spAutoFit/>
          </a:bodyPr>
          <a:lstStyle/>
          <a:p>
            <a:r>
              <a:rPr lang="el-GR" sz="1600" b="1">
                <a:latin typeface="Aptos" panose="020B0004020202020204" pitchFamily="34" charset="0"/>
                <a:ea typeface="Lato" pitchFamily="34" charset="0"/>
                <a:cs typeface="Lato" pitchFamily="34" charset="0"/>
              </a:rPr>
              <a:t>νέα πλατφόρμα – υποστηρικτική για την ουσιαστική μετεξέλιξη του </a:t>
            </a:r>
            <a:r>
              <a:rPr lang="el-GR" sz="1600" b="1" err="1">
                <a:latin typeface="Aptos" panose="020B0004020202020204" pitchFamily="34" charset="0"/>
                <a:ea typeface="Lato" pitchFamily="34" charset="0"/>
                <a:cs typeface="Lato" pitchFamily="34" charset="0"/>
              </a:rPr>
              <a:t>Elevate</a:t>
            </a:r>
            <a:r>
              <a:rPr lang="el-GR" sz="1600" b="1">
                <a:latin typeface="Aptos" panose="020B0004020202020204" pitchFamily="34" charset="0"/>
                <a:ea typeface="Lato" pitchFamily="34" charset="0"/>
                <a:cs typeface="Lato" pitchFamily="34" charset="0"/>
              </a:rPr>
              <a:t> </a:t>
            </a:r>
            <a:r>
              <a:rPr lang="el-GR" sz="1600" b="1" err="1">
                <a:latin typeface="Aptos" panose="020B0004020202020204" pitchFamily="34" charset="0"/>
                <a:ea typeface="Lato" pitchFamily="34" charset="0"/>
                <a:cs typeface="Lato" pitchFamily="34" charset="0"/>
              </a:rPr>
              <a:t>Greece</a:t>
            </a:r>
            <a:r>
              <a:rPr lang="el-GR" sz="1600" b="1">
                <a:latin typeface="Aptos" panose="020B0004020202020204" pitchFamily="34" charset="0"/>
                <a:ea typeface="Lato" pitchFamily="34" charset="0"/>
                <a:cs typeface="Lato" pitchFamily="34" charset="0"/>
              </a:rPr>
              <a:t> </a:t>
            </a:r>
            <a:r>
              <a:rPr lang="el-GR" sz="1600">
                <a:latin typeface="Aptos" panose="020B0004020202020204" pitchFamily="34" charset="0"/>
                <a:ea typeface="Lato" pitchFamily="34" charset="0"/>
                <a:cs typeface="Lato" pitchFamily="34" charset="0"/>
              </a:rPr>
              <a:t>ως κόμβο παροχής υπηρεσιών με στόχο την ενδυνάμωσης νεοφυών επιχειρήσεων </a:t>
            </a:r>
            <a:r>
              <a:rPr lang="el-GR" sz="1400">
                <a:solidFill>
                  <a:prstClr val="black"/>
                </a:solidFill>
                <a:latin typeface="Aptos" panose="020B0004020202020204" pitchFamily="34" charset="0"/>
                <a:ea typeface="Lato" pitchFamily="34" charset="0"/>
                <a:cs typeface="Lato" pitchFamily="34" charset="0"/>
              </a:rPr>
              <a:t>(προώθηση, δικτύωση με επενδυτές, ενημέρωση για χρηματοδοτικά εργαλεία, εκπαίδευση, </a:t>
            </a:r>
            <a:r>
              <a:rPr lang="en-US" sz="1400">
                <a:solidFill>
                  <a:prstClr val="black"/>
                </a:solidFill>
                <a:latin typeface="Aptos" panose="020B0004020202020204" pitchFamily="34" charset="0"/>
                <a:ea typeface="Lato" pitchFamily="34" charset="0"/>
                <a:cs typeface="Lato" pitchFamily="34" charset="0"/>
              </a:rPr>
              <a:t>mentoring</a:t>
            </a:r>
            <a:r>
              <a:rPr lang="el-GR" sz="1400">
                <a:solidFill>
                  <a:prstClr val="black"/>
                </a:solidFill>
                <a:latin typeface="Aptos" panose="020B0004020202020204" pitchFamily="34" charset="0"/>
                <a:ea typeface="Lato" pitchFamily="34" charset="0"/>
                <a:cs typeface="Lato" pitchFamily="34" charset="0"/>
              </a:rPr>
              <a:t>)</a:t>
            </a:r>
          </a:p>
        </p:txBody>
      </p:sp>
      <p:cxnSp>
        <p:nvCxnSpPr>
          <p:cNvPr id="20" name="Straight Connector 19">
            <a:extLst>
              <a:ext uri="{FF2B5EF4-FFF2-40B4-BE49-F238E27FC236}">
                <a16:creationId xmlns:a16="http://schemas.microsoft.com/office/drawing/2014/main" id="{F10F2E4E-2993-B55C-AC2C-AADAEE961138}"/>
              </a:ext>
            </a:extLst>
          </p:cNvPr>
          <p:cNvCxnSpPr/>
          <p:nvPr/>
        </p:nvCxnSpPr>
        <p:spPr>
          <a:xfrm>
            <a:off x="3053880" y="2621014"/>
            <a:ext cx="0" cy="499417"/>
          </a:xfrm>
          <a:prstGeom prst="line">
            <a:avLst/>
          </a:prstGeom>
          <a:ln>
            <a:solidFill>
              <a:srgbClr val="86BC2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D87394B-ACC0-1CC6-83F8-64BA9125035C}"/>
              </a:ext>
            </a:extLst>
          </p:cNvPr>
          <p:cNvCxnSpPr/>
          <p:nvPr/>
        </p:nvCxnSpPr>
        <p:spPr>
          <a:xfrm>
            <a:off x="3053880" y="5392303"/>
            <a:ext cx="0" cy="499417"/>
          </a:xfrm>
          <a:prstGeom prst="line">
            <a:avLst/>
          </a:prstGeom>
          <a:ln>
            <a:solidFill>
              <a:srgbClr val="43B02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55AAF8E-1BED-2647-A6AE-4405E1103648}"/>
              </a:ext>
            </a:extLst>
          </p:cNvPr>
          <p:cNvCxnSpPr>
            <a:cxnSpLocks/>
          </p:cNvCxnSpPr>
          <p:nvPr/>
        </p:nvCxnSpPr>
        <p:spPr>
          <a:xfrm>
            <a:off x="3053880" y="4052271"/>
            <a:ext cx="0" cy="499417"/>
          </a:xfrm>
          <a:prstGeom prst="line">
            <a:avLst/>
          </a:prstGeom>
          <a:ln>
            <a:solidFill>
              <a:srgbClr val="009A44"/>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F59CA0B-51E9-1F1E-B9B8-676F63789E2E}"/>
              </a:ext>
            </a:extLst>
          </p:cNvPr>
          <p:cNvCxnSpPr/>
          <p:nvPr/>
        </p:nvCxnSpPr>
        <p:spPr>
          <a:xfrm>
            <a:off x="11542067" y="2621014"/>
            <a:ext cx="0" cy="499417"/>
          </a:xfrm>
          <a:prstGeom prst="line">
            <a:avLst/>
          </a:prstGeom>
          <a:ln w="9525">
            <a:solidFill>
              <a:srgbClr val="86BC25"/>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61B25EC-9D0C-9D80-F2A7-6FC4FEFF9BF3}"/>
              </a:ext>
            </a:extLst>
          </p:cNvPr>
          <p:cNvCxnSpPr/>
          <p:nvPr/>
        </p:nvCxnSpPr>
        <p:spPr>
          <a:xfrm>
            <a:off x="11542067" y="5392303"/>
            <a:ext cx="0" cy="499417"/>
          </a:xfrm>
          <a:prstGeom prst="line">
            <a:avLst/>
          </a:prstGeom>
          <a:ln w="9525">
            <a:solidFill>
              <a:srgbClr val="43B02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0FD0F18-64C4-288C-FA89-E57ECAB36A23}"/>
              </a:ext>
            </a:extLst>
          </p:cNvPr>
          <p:cNvCxnSpPr>
            <a:cxnSpLocks/>
          </p:cNvCxnSpPr>
          <p:nvPr/>
        </p:nvCxnSpPr>
        <p:spPr>
          <a:xfrm>
            <a:off x="11542067" y="4052271"/>
            <a:ext cx="0" cy="499417"/>
          </a:xfrm>
          <a:prstGeom prst="line">
            <a:avLst/>
          </a:prstGeom>
          <a:ln w="9525">
            <a:solidFill>
              <a:srgbClr val="009A44"/>
            </a:solidFill>
          </a:ln>
        </p:spPr>
        <p:style>
          <a:lnRef idx="1">
            <a:schemeClr val="accent1"/>
          </a:lnRef>
          <a:fillRef idx="0">
            <a:schemeClr val="accent1"/>
          </a:fillRef>
          <a:effectRef idx="0">
            <a:schemeClr val="accent1"/>
          </a:effectRef>
          <a:fontRef idx="minor">
            <a:schemeClr val="tx1"/>
          </a:fontRef>
        </p:style>
      </p:cxnSp>
      <p:sp>
        <p:nvSpPr>
          <p:cNvPr id="23" name="TextBox 31">
            <a:extLst>
              <a:ext uri="{FF2B5EF4-FFF2-40B4-BE49-F238E27FC236}">
                <a16:creationId xmlns:a16="http://schemas.microsoft.com/office/drawing/2014/main" id="{A0EC58A4-C9E0-8777-CE67-3BCF4AF316CD}"/>
              </a:ext>
            </a:extLst>
          </p:cNvPr>
          <p:cNvSpPr txBox="1">
            <a:spLocks noChangeArrowheads="1"/>
          </p:cNvSpPr>
          <p:nvPr/>
        </p:nvSpPr>
        <p:spPr bwMode="auto">
          <a:xfrm>
            <a:off x="639995" y="3812113"/>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5400" b="1">
                <a:solidFill>
                  <a:srgbClr val="86BC25"/>
                </a:solidFill>
                <a:latin typeface="Aptos" panose="020B0004020202020204" pitchFamily="34" charset="0"/>
                <a:ea typeface="Lato Black" pitchFamily="34" charset="0"/>
                <a:cs typeface="Lato Black" pitchFamily="34" charset="0"/>
              </a:rPr>
              <a:t>1</a:t>
            </a:r>
            <a:endParaRPr lang="id-ID" sz="5400" b="1">
              <a:solidFill>
                <a:srgbClr val="86BC25"/>
              </a:solidFill>
              <a:latin typeface="Aptos" panose="020B0004020202020204" pitchFamily="34" charset="0"/>
              <a:ea typeface="Lato Black" pitchFamily="34" charset="0"/>
              <a:cs typeface="Lato Black" pitchFamily="34" charset="0"/>
            </a:endParaRPr>
          </a:p>
        </p:txBody>
      </p:sp>
      <p:sp>
        <p:nvSpPr>
          <p:cNvPr id="27" name="TextBox 31">
            <a:extLst>
              <a:ext uri="{FF2B5EF4-FFF2-40B4-BE49-F238E27FC236}">
                <a16:creationId xmlns:a16="http://schemas.microsoft.com/office/drawing/2014/main" id="{19D78E1C-0797-A8A4-34B3-36C7F375E26E}"/>
              </a:ext>
            </a:extLst>
          </p:cNvPr>
          <p:cNvSpPr txBox="1">
            <a:spLocks noChangeArrowheads="1"/>
          </p:cNvSpPr>
          <p:nvPr/>
        </p:nvSpPr>
        <p:spPr bwMode="auto">
          <a:xfrm>
            <a:off x="639995" y="5166812"/>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5400" b="1">
                <a:solidFill>
                  <a:srgbClr val="86BC25"/>
                </a:solidFill>
                <a:latin typeface="Aptos" panose="020B0004020202020204" pitchFamily="34" charset="0"/>
                <a:ea typeface="Lato Black" pitchFamily="34" charset="0"/>
                <a:cs typeface="Lato Black" pitchFamily="34" charset="0"/>
              </a:rPr>
              <a:t>+9</a:t>
            </a:r>
            <a:endParaRPr lang="id-ID" sz="5400" b="1">
              <a:solidFill>
                <a:srgbClr val="86BC25"/>
              </a:solidFill>
              <a:latin typeface="Aptos" panose="020B0004020202020204" pitchFamily="34" charset="0"/>
              <a:ea typeface="Lato Black" pitchFamily="34" charset="0"/>
              <a:cs typeface="Lato Black" pitchFamily="34" charset="0"/>
            </a:endParaRPr>
          </a:p>
        </p:txBody>
      </p:sp>
    </p:spTree>
    <p:extLst>
      <p:ext uri="{BB962C8B-B14F-4D97-AF65-F5344CB8AC3E}">
        <p14:creationId xmlns:p14="http://schemas.microsoft.com/office/powerpoint/2010/main" val="41291498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325E2-5091-614A-7736-C806B0397DBB}"/>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2A142C57-8A20-6320-1AF0-4CCCE840E319}"/>
              </a:ext>
            </a:extLst>
          </p:cNvPr>
          <p:cNvGraphicFramePr>
            <a:graphicFrameLocks noChangeAspect="1"/>
          </p:cNvGraphicFramePr>
          <p:nvPr>
            <p:custDataLst>
              <p:tags r:id="rId1"/>
            </p:custDataLst>
            <p:extLst>
              <p:ext uri="{D42A27DB-BD31-4B8C-83A1-F6EECF244321}">
                <p14:modId xmlns:p14="http://schemas.microsoft.com/office/powerpoint/2010/main" val="15999576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2A142C57-8A20-6320-1AF0-4CCCE840E31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8" descr="Digital skills Images - Free Download on Freepik">
            <a:extLst>
              <a:ext uri="{FF2B5EF4-FFF2-40B4-BE49-F238E27FC236}">
                <a16:creationId xmlns:a16="http://schemas.microsoft.com/office/drawing/2014/main" id="{A00EF5EE-DF4D-DCAD-5526-D49B9E05F182}"/>
              </a:ext>
            </a:extLst>
          </p:cNvPr>
          <p:cNvPicPr>
            <a:picLocks noChangeAspect="1" noChangeArrowheads="1"/>
          </p:cNvPicPr>
          <p:nvPr/>
        </p:nvPicPr>
        <p:blipFill rotWithShape="1">
          <a:blip r:embed="rId6"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1" y="812800"/>
            <a:ext cx="3057773" cy="6045200"/>
          </a:xfrm>
          <a:prstGeom prst="rect">
            <a:avLst/>
          </a:prstGeom>
          <a:extLst>
            <a:ext uri="{909E8E84-426E-40DD-AFC4-6F175D3DCCD1}">
              <a14:hiddenFill xmlns:a14="http://schemas.microsoft.com/office/drawing/2010/main">
                <a:solidFill>
                  <a:srgbClr val="FFFFFF"/>
                </a:solidFill>
              </a14:hiddenFill>
            </a:ext>
          </a:extLst>
        </p:spPr>
      </p:pic>
      <p:pic>
        <p:nvPicPr>
          <p:cNvPr id="15" name="Picture 14" descr="A person touching a touch screen&#10;&#10;AI-generated content may be incorrect.">
            <a:extLst>
              <a:ext uri="{FF2B5EF4-FFF2-40B4-BE49-F238E27FC236}">
                <a16:creationId xmlns:a16="http://schemas.microsoft.com/office/drawing/2014/main" id="{5CC2C54F-0DCC-B5C5-2F23-92D107A6C45E}"/>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6109194" y="812800"/>
            <a:ext cx="3056400" cy="6045200"/>
          </a:xfrm>
          <a:prstGeom prst="rect">
            <a:avLst/>
          </a:prstGeom>
        </p:spPr>
      </p:pic>
      <p:sp>
        <p:nvSpPr>
          <p:cNvPr id="6" name="Title 2">
            <a:extLst>
              <a:ext uri="{FF2B5EF4-FFF2-40B4-BE49-F238E27FC236}">
                <a16:creationId xmlns:a16="http://schemas.microsoft.com/office/drawing/2014/main" id="{6730C03C-9ABB-7DE1-A5A3-49133306B464}"/>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Μετρήσιμοι στόχοι &amp; νέες επιδιώξεις</a:t>
            </a:r>
          </a:p>
        </p:txBody>
      </p:sp>
      <p:sp>
        <p:nvSpPr>
          <p:cNvPr id="7" name="Rectangle 6">
            <a:extLst>
              <a:ext uri="{FF2B5EF4-FFF2-40B4-BE49-F238E27FC236}">
                <a16:creationId xmlns:a16="http://schemas.microsoft.com/office/drawing/2014/main" id="{C8CED317-9786-CAB9-4F91-CA9703AA1A2E}"/>
              </a:ext>
            </a:extLst>
          </p:cNvPr>
          <p:cNvSpPr/>
          <p:nvPr/>
        </p:nvSpPr>
        <p:spPr bwMode="gray">
          <a:xfrm>
            <a:off x="342194"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prstClr val="white"/>
                </a:solidFill>
                <a:latin typeface="Aptos" panose="020B0004020202020204" pitchFamily="34" charset="0"/>
              </a:rPr>
              <a:t>Ενίσχυση ανθρώπινου δυναμικού &amp; δεξιοτήτων</a:t>
            </a:r>
          </a:p>
        </p:txBody>
      </p:sp>
      <p:sp>
        <p:nvSpPr>
          <p:cNvPr id="9" name="Rectangle 8">
            <a:extLst>
              <a:ext uri="{FF2B5EF4-FFF2-40B4-BE49-F238E27FC236}">
                <a16:creationId xmlns:a16="http://schemas.microsoft.com/office/drawing/2014/main" id="{5626AC5D-2C3C-068A-82F1-40291012BB31}"/>
              </a:ext>
            </a:extLst>
          </p:cNvPr>
          <p:cNvSpPr/>
          <p:nvPr/>
        </p:nvSpPr>
        <p:spPr bwMode="gray">
          <a:xfrm>
            <a:off x="6449812" y="1060865"/>
            <a:ext cx="2376000" cy="787605"/>
          </a:xfrm>
          <a:prstGeom prst="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schemeClr val="bg1"/>
                </a:solidFill>
                <a:latin typeface="Aptos" panose="020B0004020202020204" pitchFamily="34" charset="0"/>
              </a:rPr>
              <a:t>Επιτάχυνση ηλεκτρονικής διακυβέρνησης</a:t>
            </a:r>
          </a:p>
        </p:txBody>
      </p:sp>
      <p:pic>
        <p:nvPicPr>
          <p:cNvPr id="10" name="Picture 9" descr="A group of people sitting around a table with virtual reality headsets&#10;&#10;AI-generated content may be incorrect.">
            <a:extLst>
              <a:ext uri="{FF2B5EF4-FFF2-40B4-BE49-F238E27FC236}">
                <a16:creationId xmlns:a16="http://schemas.microsoft.com/office/drawing/2014/main" id="{2DAA0BF8-3CFB-4380-3247-D23EA3B2E79E}"/>
              </a:ext>
            </a:extLst>
          </p:cNvPr>
          <p:cNvPicPr>
            <a:picLocks noChangeAspect="1"/>
          </p:cNvPicPr>
          <p:nvPr/>
        </p:nvPicPr>
        <p:blipFill>
          <a:blip r:embed="rId8"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3057773" y="812802"/>
            <a:ext cx="3056400" cy="6045198"/>
          </a:xfrm>
          <a:prstGeom prst="rect">
            <a:avLst/>
          </a:prstGeom>
        </p:spPr>
      </p:pic>
      <p:sp>
        <p:nvSpPr>
          <p:cNvPr id="11" name="Rectangle 10">
            <a:extLst>
              <a:ext uri="{FF2B5EF4-FFF2-40B4-BE49-F238E27FC236}">
                <a16:creationId xmlns:a16="http://schemas.microsoft.com/office/drawing/2014/main" id="{FDAA2320-CBD0-5411-06E0-0174E701DE28}"/>
              </a:ext>
            </a:extLst>
          </p:cNvPr>
          <p:cNvSpPr/>
          <p:nvPr/>
        </p:nvSpPr>
        <p:spPr bwMode="gray">
          <a:xfrm>
            <a:off x="3398391"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prstClr val="white"/>
                </a:solidFill>
                <a:latin typeface="Aptos" panose="020B0004020202020204" pitchFamily="34" charset="0"/>
              </a:rPr>
              <a:t>Προώθηση καινοτομίας &amp; έρευνας</a:t>
            </a:r>
          </a:p>
        </p:txBody>
      </p:sp>
      <p:pic>
        <p:nvPicPr>
          <p:cNvPr id="12" name="Picture 11" descr="Low angle view of tall buildings&#10;&#10;AI-generated content may be incorrect.">
            <a:extLst>
              <a:ext uri="{FF2B5EF4-FFF2-40B4-BE49-F238E27FC236}">
                <a16:creationId xmlns:a16="http://schemas.microsoft.com/office/drawing/2014/main" id="{4277B96C-0F99-480F-A0F4-66B6796517D6}"/>
              </a:ext>
            </a:extLst>
          </p:cNvPr>
          <p:cNvPicPr>
            <a:picLocks noChangeAspect="1"/>
          </p:cNvPicPr>
          <p:nvPr/>
        </p:nvPicPr>
        <p:blipFill>
          <a:blip r:embed="rId9"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34935" y="812801"/>
            <a:ext cx="3057236" cy="6045198"/>
          </a:xfrm>
          <a:prstGeom prst="rect">
            <a:avLst/>
          </a:prstGeom>
        </p:spPr>
      </p:pic>
      <p:sp>
        <p:nvSpPr>
          <p:cNvPr id="13" name="Rectangle 4">
            <a:extLst>
              <a:ext uri="{FF2B5EF4-FFF2-40B4-BE49-F238E27FC236}">
                <a16:creationId xmlns:a16="http://schemas.microsoft.com/office/drawing/2014/main" id="{A80B80A0-8CCE-C601-9EEE-FADBA7B20A2C}"/>
              </a:ext>
            </a:extLst>
          </p:cNvPr>
          <p:cNvSpPr/>
          <p:nvPr/>
        </p:nvSpPr>
        <p:spPr bwMode="gray">
          <a:xfrm>
            <a:off x="9475553"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Ενίσχυση εξωστρέφειας &amp; ανταγωνιστικότητας</a:t>
            </a:r>
          </a:p>
        </p:txBody>
      </p:sp>
      <p:sp>
        <p:nvSpPr>
          <p:cNvPr id="29" name="Rectangle 4">
            <a:extLst>
              <a:ext uri="{FF2B5EF4-FFF2-40B4-BE49-F238E27FC236}">
                <a16:creationId xmlns:a16="http://schemas.microsoft.com/office/drawing/2014/main" id="{534ACCE1-BFBD-830D-BD8C-BB8B73012E23}"/>
              </a:ext>
            </a:extLst>
          </p:cNvPr>
          <p:cNvSpPr/>
          <p:nvPr/>
        </p:nvSpPr>
        <p:spPr bwMode="gray">
          <a:xfrm>
            <a:off x="340618" y="1974956"/>
            <a:ext cx="2376000" cy="4565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l-GR" sz="1500" b="1" i="0" u="none" strike="noStrike" kern="1200" cap="none" spc="0" normalizeH="0" baseline="0" noProof="0">
              <a:ln>
                <a:noFill/>
              </a:ln>
              <a:solidFill>
                <a:schemeClr val="tx1"/>
              </a:solidFill>
              <a:effectLst/>
              <a:uLnTx/>
              <a:uFillTx/>
              <a:latin typeface="Aptos" panose="020B0004020202020204" pitchFamily="34" charset="0"/>
            </a:endParaRPr>
          </a:p>
        </p:txBody>
      </p:sp>
      <p:sp>
        <p:nvSpPr>
          <p:cNvPr id="30" name="Rectangle 29">
            <a:extLst>
              <a:ext uri="{FF2B5EF4-FFF2-40B4-BE49-F238E27FC236}">
                <a16:creationId xmlns:a16="http://schemas.microsoft.com/office/drawing/2014/main" id="{4AC20C08-55D7-5274-F16D-0947C47F0647}"/>
              </a:ext>
            </a:extLst>
          </p:cNvPr>
          <p:cNvSpPr/>
          <p:nvPr/>
        </p:nvSpPr>
        <p:spPr>
          <a:xfrm>
            <a:off x="340618" y="2014397"/>
            <a:ext cx="11546035" cy="4687303"/>
          </a:xfrm>
          <a:prstGeom prst="rect">
            <a:avLst/>
          </a:prstGeom>
          <a:solidFill>
            <a:schemeClr val="bg1">
              <a:alpha val="77000"/>
            </a:schemeClr>
          </a:solidFill>
        </p:spPr>
        <p:txBody>
          <a:bodyPr wrap="square">
            <a:noAutofit/>
          </a:bodyPr>
          <a:lstStyle/>
          <a:p>
            <a:pPr lvl="0"/>
            <a:endParaRPr lang="el-GR" sz="1200">
              <a:latin typeface="Aptos" panose="020B0004020202020204" pitchFamily="34" charset="0"/>
            </a:endParaRPr>
          </a:p>
        </p:txBody>
      </p:sp>
      <p:sp>
        <p:nvSpPr>
          <p:cNvPr id="31" name="TextBox 31">
            <a:extLst>
              <a:ext uri="{FF2B5EF4-FFF2-40B4-BE49-F238E27FC236}">
                <a16:creationId xmlns:a16="http://schemas.microsoft.com/office/drawing/2014/main" id="{7E90FBE3-78E3-F272-4E63-8BFA56A2CED7}"/>
              </a:ext>
            </a:extLst>
          </p:cNvPr>
          <p:cNvSpPr txBox="1">
            <a:spLocks noChangeArrowheads="1"/>
          </p:cNvSpPr>
          <p:nvPr/>
        </p:nvSpPr>
        <p:spPr bwMode="auto">
          <a:xfrm>
            <a:off x="725835" y="2210540"/>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n-US" sz="5400" b="1">
                <a:solidFill>
                  <a:srgbClr val="86BC25"/>
                </a:solidFill>
                <a:latin typeface="Aptos" panose="020B0004020202020204" pitchFamily="34" charset="0"/>
                <a:ea typeface="Lato Black" pitchFamily="34" charset="0"/>
                <a:cs typeface="Lato Black" pitchFamily="34" charset="0"/>
              </a:rPr>
              <a:t>1</a:t>
            </a:r>
            <a:r>
              <a:rPr lang="el-GR" sz="5400" b="1">
                <a:solidFill>
                  <a:srgbClr val="86BC25"/>
                </a:solidFill>
                <a:latin typeface="Aptos" panose="020B0004020202020204" pitchFamily="34" charset="0"/>
                <a:ea typeface="Lato Black" pitchFamily="34" charset="0"/>
                <a:cs typeface="Lato Black" pitchFamily="34" charset="0"/>
              </a:rPr>
              <a:t>00%</a:t>
            </a:r>
            <a:endParaRPr lang="id-ID" sz="5400" b="1">
              <a:solidFill>
                <a:srgbClr val="86BC25"/>
              </a:solidFill>
              <a:latin typeface="Aptos" panose="020B0004020202020204" pitchFamily="34" charset="0"/>
              <a:ea typeface="Lato Black" pitchFamily="34" charset="0"/>
              <a:cs typeface="Lato Black" pitchFamily="34" charset="0"/>
            </a:endParaRPr>
          </a:p>
        </p:txBody>
      </p:sp>
      <p:sp>
        <p:nvSpPr>
          <p:cNvPr id="32" name="TextBox 96">
            <a:extLst>
              <a:ext uri="{FF2B5EF4-FFF2-40B4-BE49-F238E27FC236}">
                <a16:creationId xmlns:a16="http://schemas.microsoft.com/office/drawing/2014/main" id="{06F76F5B-CC76-7C2C-3803-22325D17D6AF}"/>
              </a:ext>
            </a:extLst>
          </p:cNvPr>
          <p:cNvSpPr txBox="1"/>
          <p:nvPr/>
        </p:nvSpPr>
        <p:spPr>
          <a:xfrm>
            <a:off x="3278277" y="2425984"/>
            <a:ext cx="8502909" cy="492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εξασφάλιση χρηματοδότησης </a:t>
            </a:r>
            <a:r>
              <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σε ετήσια βάση για</a:t>
            </a:r>
            <a:r>
              <a:rPr kumimoji="0" lang="en-US"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 </a:t>
            </a:r>
            <a:r>
              <a:rPr kumimoji="0" lang="el-GR" sz="1600" b="1"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ανάγκες συντήρησης και επέκτασης</a:t>
            </a:r>
            <a:r>
              <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 συστημάτων ΤΠΕ Δημόσιας Διοίκησης </a:t>
            </a:r>
            <a:r>
              <a:rPr kumimoji="0" lang="el-GR" sz="14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 αντιμετώπιση εν λόγω δαπανών ως πάγιες και διαρκείς ανάγκες</a:t>
            </a:r>
            <a:endPar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endParaRPr>
          </a:p>
        </p:txBody>
      </p:sp>
      <p:sp>
        <p:nvSpPr>
          <p:cNvPr id="33" name="TextBox 31">
            <a:extLst>
              <a:ext uri="{FF2B5EF4-FFF2-40B4-BE49-F238E27FC236}">
                <a16:creationId xmlns:a16="http://schemas.microsoft.com/office/drawing/2014/main" id="{ABB04ABB-A9D6-66F3-62EF-BE4B9F8CF415}"/>
              </a:ext>
            </a:extLst>
          </p:cNvPr>
          <p:cNvSpPr txBox="1">
            <a:spLocks noChangeArrowheads="1"/>
          </p:cNvSpPr>
          <p:nvPr/>
        </p:nvSpPr>
        <p:spPr bwMode="auto">
          <a:xfrm>
            <a:off x="725835" y="3742750"/>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5400" b="1">
                <a:solidFill>
                  <a:srgbClr val="43B02A"/>
                </a:solidFill>
                <a:latin typeface="Aptos" panose="020B0004020202020204" pitchFamily="34" charset="0"/>
                <a:ea typeface="Lato Black" pitchFamily="34" charset="0"/>
                <a:cs typeface="Lato Black" pitchFamily="34" charset="0"/>
              </a:rPr>
              <a:t>100%</a:t>
            </a:r>
          </a:p>
        </p:txBody>
      </p:sp>
      <p:sp>
        <p:nvSpPr>
          <p:cNvPr id="34" name="TextBox 102">
            <a:extLst>
              <a:ext uri="{FF2B5EF4-FFF2-40B4-BE49-F238E27FC236}">
                <a16:creationId xmlns:a16="http://schemas.microsoft.com/office/drawing/2014/main" id="{3FAE96AA-EBB0-B6AE-CC15-DED14C4D7DAF}"/>
              </a:ext>
            </a:extLst>
          </p:cNvPr>
          <p:cNvSpPr txBox="1"/>
          <p:nvPr/>
        </p:nvSpPr>
        <p:spPr>
          <a:xfrm>
            <a:off x="3278277" y="3342643"/>
            <a:ext cx="8502909" cy="1723549"/>
          </a:xfrm>
          <a:prstGeom prst="rect">
            <a:avLst/>
          </a:prstGeom>
          <a:noFill/>
        </p:spPr>
        <p:txBody>
          <a:bodyPr wrap="square" lIns="0" tIns="0" rIns="0" bIns="0" rtlCol="0" anchor="ctr">
            <a:spAutoFit/>
          </a:bodyPr>
          <a:lstStyle/>
          <a:p>
            <a:r>
              <a:rPr lang="el-GR" sz="1600" b="1" dirty="0">
                <a:latin typeface="Aptos" panose="020B0004020202020204" pitchFamily="34" charset="0"/>
                <a:ea typeface="Lato" pitchFamily="34" charset="0"/>
                <a:cs typeface="Lato" pitchFamily="34" charset="0"/>
              </a:rPr>
              <a:t>ψηφιοποίηση όλων των υπηρεσιών του Δημοσίου </a:t>
            </a:r>
            <a:r>
              <a:rPr lang="el-GR" sz="1600" dirty="0">
                <a:latin typeface="Aptos" panose="020B0004020202020204" pitchFamily="34" charset="0"/>
                <a:ea typeface="Lato" pitchFamily="34" charset="0"/>
                <a:cs typeface="Lato" pitchFamily="34" charset="0"/>
              </a:rPr>
              <a:t>και υποχρεωτική </a:t>
            </a:r>
            <a:r>
              <a:rPr lang="el-GR" sz="1600" b="1" dirty="0">
                <a:latin typeface="Aptos" panose="020B0004020202020204" pitchFamily="34" charset="0"/>
                <a:ea typeface="Lato" pitchFamily="34" charset="0"/>
                <a:cs typeface="Lato" pitchFamily="34" charset="0"/>
              </a:rPr>
              <a:t>εξάλειψη </a:t>
            </a:r>
            <a:r>
              <a:rPr lang="el-GR" sz="1600" b="1" dirty="0" err="1">
                <a:latin typeface="Aptos" panose="020B0004020202020204" pitchFamily="34" charset="0"/>
                <a:ea typeface="Lato" pitchFamily="34" charset="0"/>
                <a:cs typeface="Lato" pitchFamily="34" charset="0"/>
              </a:rPr>
              <a:t>έγχαρτων</a:t>
            </a:r>
            <a:r>
              <a:rPr lang="el-GR" sz="1600" b="1" dirty="0">
                <a:latin typeface="Aptos" panose="020B0004020202020204" pitchFamily="34" charset="0"/>
                <a:ea typeface="Lato" pitchFamily="34" charset="0"/>
                <a:cs typeface="Lato" pitchFamily="34" charset="0"/>
              </a:rPr>
              <a:t> συναλλαγών </a:t>
            </a:r>
            <a:r>
              <a:rPr lang="el-GR" sz="1600" dirty="0">
                <a:latin typeface="Aptos" panose="020B0004020202020204" pitchFamily="34" charset="0"/>
                <a:ea typeface="Lato" pitchFamily="34" charset="0"/>
                <a:cs typeface="Lato" pitchFamily="34" charset="0"/>
              </a:rPr>
              <a:t>εντός των </a:t>
            </a:r>
            <a:r>
              <a:rPr lang="el-GR" sz="1600" b="1" dirty="0">
                <a:latin typeface="Aptos" panose="020B0004020202020204" pitchFamily="34" charset="0"/>
                <a:ea typeface="Lato" pitchFamily="34" charset="0"/>
                <a:cs typeface="Lato" pitchFamily="34" charset="0"/>
              </a:rPr>
              <a:t>επόμενων 5 ετών </a:t>
            </a:r>
            <a:r>
              <a:rPr lang="el-GR" sz="1600" dirty="0">
                <a:latin typeface="Aptos" panose="020B0004020202020204" pitchFamily="34" charset="0"/>
                <a:ea typeface="Lato" pitchFamily="34" charset="0"/>
                <a:cs typeface="Lato" pitchFamily="34" charset="0"/>
              </a:rPr>
              <a:t>επιτρέποντας: </a:t>
            </a:r>
          </a:p>
          <a:p>
            <a:pPr marL="285750" indent="-285750">
              <a:buFont typeface="Arial" panose="020B0604020202020204" pitchFamily="34" charset="0"/>
              <a:buChar char="•"/>
            </a:pPr>
            <a:r>
              <a:rPr kumimoji="0" lang="el-GR" sz="1600" b="1"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προληπτική αντιμετώπιση  </a:t>
            </a:r>
            <a:r>
              <a:rPr kumimoji="0" lang="el-GR" sz="160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θεμάτων </a:t>
            </a:r>
            <a:r>
              <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a:t>
            </a:r>
            <a:r>
              <a:rPr kumimoji="0" lang="el-GR" sz="1600" b="0" i="0" u="none" strike="noStrike" kern="1200" cap="none" spc="0" normalizeH="0" baseline="0" noProof="0" dirty="0" err="1">
                <a:ln>
                  <a:noFill/>
                </a:ln>
                <a:solidFill>
                  <a:prstClr val="black"/>
                </a:solidFill>
                <a:effectLst/>
                <a:uLnTx/>
                <a:uFillTx/>
                <a:latin typeface="Aptos" panose="020B0004020202020204" pitchFamily="34" charset="0"/>
                <a:ea typeface="Lato" pitchFamily="34" charset="0"/>
                <a:cs typeface="Lato" pitchFamily="34" charset="0"/>
              </a:rPr>
              <a:t>predictive</a:t>
            </a:r>
            <a:r>
              <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 </a:t>
            </a:r>
            <a:r>
              <a:rPr kumimoji="0" lang="el-GR" sz="1600" b="0" i="0" u="none" strike="noStrike" kern="1200" cap="none" spc="0" normalizeH="0" baseline="0" noProof="0" dirty="0" err="1">
                <a:ln>
                  <a:noFill/>
                </a:ln>
                <a:solidFill>
                  <a:prstClr val="black"/>
                </a:solidFill>
                <a:effectLst/>
                <a:uLnTx/>
                <a:uFillTx/>
                <a:latin typeface="Aptos" panose="020B0004020202020204" pitchFamily="34" charset="0"/>
                <a:ea typeface="Lato" pitchFamily="34" charset="0"/>
                <a:cs typeface="Lato" pitchFamily="34" charset="0"/>
              </a:rPr>
              <a:t>government</a:t>
            </a:r>
            <a:r>
              <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a:t>
            </a:r>
            <a:r>
              <a:rPr kumimoji="0" lang="en-US"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rPr>
              <a:t> </a:t>
            </a:r>
            <a:endParaRPr kumimoji="0" lang="el-GR" sz="1600" b="0" i="0" u="none" strike="noStrike" kern="1200" cap="none" spc="0" normalizeH="0" baseline="0" noProof="0" dirty="0">
              <a:ln>
                <a:noFill/>
              </a:ln>
              <a:solidFill>
                <a:prstClr val="black"/>
              </a:solidFill>
              <a:effectLst/>
              <a:uLnTx/>
              <a:uFillTx/>
              <a:latin typeface="Aptos" panose="020B0004020202020204" pitchFamily="34" charset="0"/>
              <a:ea typeface="Lato" pitchFamily="34" charset="0"/>
              <a:cs typeface="Lato" pitchFamily="34" charset="0"/>
            </a:endParaRPr>
          </a:p>
          <a:p>
            <a:pPr marL="285750" indent="-285750">
              <a:buFont typeface="Arial" panose="020B0604020202020204" pitchFamily="34" charset="0"/>
              <a:buChar char="•"/>
            </a:pPr>
            <a:r>
              <a:rPr lang="el-GR" sz="1600" b="1" dirty="0">
                <a:solidFill>
                  <a:prstClr val="black"/>
                </a:solidFill>
                <a:latin typeface="Aptos" panose="020B0004020202020204" pitchFamily="34" charset="0"/>
                <a:ea typeface="Lato" pitchFamily="34" charset="0"/>
                <a:cs typeface="Lato" pitchFamily="34" charset="0"/>
              </a:rPr>
              <a:t>απρόσκοπτη εφαρμογή “</a:t>
            </a:r>
            <a:r>
              <a:rPr lang="en-US" sz="1600" b="1" dirty="0">
                <a:solidFill>
                  <a:prstClr val="black"/>
                </a:solidFill>
                <a:latin typeface="Aptos" panose="020B0004020202020204" pitchFamily="34" charset="0"/>
                <a:ea typeface="Lato" pitchFamily="34" charset="0"/>
                <a:cs typeface="Lato" pitchFamily="34" charset="0"/>
              </a:rPr>
              <a:t>o</a:t>
            </a:r>
            <a:r>
              <a:rPr lang="el-GR" sz="1600" b="1" dirty="0" err="1">
                <a:solidFill>
                  <a:prstClr val="black"/>
                </a:solidFill>
                <a:latin typeface="Aptos" panose="020B0004020202020204" pitchFamily="34" charset="0"/>
                <a:ea typeface="Lato" pitchFamily="34" charset="0"/>
                <a:cs typeface="Lato" pitchFamily="34" charset="0"/>
              </a:rPr>
              <a:t>nce</a:t>
            </a:r>
            <a:r>
              <a:rPr lang="el-GR" sz="1600" b="1" dirty="0">
                <a:solidFill>
                  <a:prstClr val="black"/>
                </a:solidFill>
                <a:latin typeface="Aptos" panose="020B0004020202020204" pitchFamily="34" charset="0"/>
                <a:ea typeface="Lato" pitchFamily="34" charset="0"/>
                <a:cs typeface="Lato" pitchFamily="34" charset="0"/>
              </a:rPr>
              <a:t> </a:t>
            </a:r>
            <a:r>
              <a:rPr lang="en-US" sz="1600" b="1" dirty="0">
                <a:solidFill>
                  <a:prstClr val="black"/>
                </a:solidFill>
                <a:latin typeface="Aptos" panose="020B0004020202020204" pitchFamily="34" charset="0"/>
                <a:ea typeface="Lato" pitchFamily="34" charset="0"/>
                <a:cs typeface="Lato" pitchFamily="34" charset="0"/>
              </a:rPr>
              <a:t>o</a:t>
            </a:r>
            <a:r>
              <a:rPr lang="el-GR" sz="1600" b="1" dirty="0" err="1">
                <a:solidFill>
                  <a:prstClr val="black"/>
                </a:solidFill>
                <a:latin typeface="Aptos" panose="020B0004020202020204" pitchFamily="34" charset="0"/>
                <a:ea typeface="Lato" pitchFamily="34" charset="0"/>
                <a:cs typeface="Lato" pitchFamily="34" charset="0"/>
              </a:rPr>
              <a:t>nly</a:t>
            </a:r>
            <a:r>
              <a:rPr lang="el-GR" sz="1600" b="1" dirty="0">
                <a:solidFill>
                  <a:prstClr val="black"/>
                </a:solidFill>
                <a:latin typeface="Aptos" panose="020B0004020202020204" pitchFamily="34" charset="0"/>
                <a:ea typeface="Lato" pitchFamily="34" charset="0"/>
                <a:cs typeface="Lato" pitchFamily="34" charset="0"/>
              </a:rPr>
              <a:t> </a:t>
            </a:r>
            <a:r>
              <a:rPr lang="en-US" sz="1600" b="1" dirty="0">
                <a:solidFill>
                  <a:prstClr val="black"/>
                </a:solidFill>
                <a:latin typeface="Aptos" panose="020B0004020202020204" pitchFamily="34" charset="0"/>
                <a:ea typeface="Lato" pitchFamily="34" charset="0"/>
                <a:cs typeface="Lato" pitchFamily="34" charset="0"/>
              </a:rPr>
              <a:t>principle</a:t>
            </a:r>
            <a:r>
              <a:rPr lang="el-GR" sz="1600" b="1" dirty="0">
                <a:solidFill>
                  <a:prstClr val="black"/>
                </a:solidFill>
                <a:latin typeface="Aptos" panose="020B0004020202020204" pitchFamily="34" charset="0"/>
                <a:ea typeface="Lato" pitchFamily="34" charset="0"/>
                <a:cs typeface="Lato" pitchFamily="34" charset="0"/>
              </a:rPr>
              <a:t>”</a:t>
            </a:r>
          </a:p>
          <a:p>
            <a:pPr marL="285750" indent="-285750">
              <a:buFont typeface="Arial" panose="020B0604020202020204" pitchFamily="34" charset="0"/>
              <a:buChar char="•"/>
            </a:pPr>
            <a:r>
              <a:rPr lang="el-GR" sz="1600" dirty="0">
                <a:solidFill>
                  <a:prstClr val="black"/>
                </a:solidFill>
                <a:latin typeface="Aptos" panose="020B0004020202020204" pitchFamily="34" charset="0"/>
                <a:ea typeface="Lato" pitchFamily="34" charset="0"/>
                <a:cs typeface="Lato" pitchFamily="34" charset="0"/>
              </a:rPr>
              <a:t>δυνατότητα </a:t>
            </a:r>
            <a:r>
              <a:rPr lang="el-GR" sz="1600" b="1" dirty="0">
                <a:solidFill>
                  <a:prstClr val="black"/>
                </a:solidFill>
                <a:latin typeface="Aptos" panose="020B0004020202020204" pitchFamily="34" charset="0"/>
                <a:ea typeface="Lato" pitchFamily="34" charset="0"/>
                <a:cs typeface="Lato" pitchFamily="34" charset="0"/>
              </a:rPr>
              <a:t>διάθεσης ανοικτών συνόλων δεδομένων </a:t>
            </a:r>
            <a:r>
              <a:rPr lang="el-GR" sz="1600" dirty="0">
                <a:solidFill>
                  <a:prstClr val="black"/>
                </a:solidFill>
                <a:latin typeface="Aptos" panose="020B0004020202020204" pitchFamily="34" charset="0"/>
                <a:ea typeface="Lato" pitchFamily="34" charset="0"/>
                <a:cs typeface="Lato" pitchFamily="34" charset="0"/>
              </a:rPr>
              <a:t>προς </a:t>
            </a:r>
            <a:r>
              <a:rPr lang="el-GR" sz="1600" b="1" dirty="0">
                <a:solidFill>
                  <a:prstClr val="black"/>
                </a:solidFill>
                <a:latin typeface="Aptos" panose="020B0004020202020204" pitchFamily="34" charset="0"/>
                <a:ea typeface="Lato" pitchFamily="34" charset="0"/>
                <a:cs typeface="Lato" pitchFamily="34" charset="0"/>
              </a:rPr>
              <a:t>αξιοποίηση από τον ιδιωτικό τομέα </a:t>
            </a:r>
            <a:r>
              <a:rPr lang="el-GR" sz="1600" dirty="0">
                <a:latin typeface="Aptos" panose="020B0004020202020204" pitchFamily="34" charset="0"/>
                <a:ea typeface="Lato" pitchFamily="34" charset="0"/>
                <a:cs typeface="Lato" pitchFamily="34" charset="0"/>
              </a:rPr>
              <a:t>για την παραγωγή </a:t>
            </a:r>
            <a:r>
              <a:rPr lang="el-GR" sz="1600" b="1" dirty="0">
                <a:latin typeface="Aptos" panose="020B0004020202020204" pitchFamily="34" charset="0"/>
                <a:ea typeface="Lato" pitchFamily="34" charset="0"/>
                <a:cs typeface="Lato" pitchFamily="34" charset="0"/>
              </a:rPr>
              <a:t>εμπορικών εφαρμογών</a:t>
            </a:r>
            <a:r>
              <a:rPr lang="el-GR" sz="1600" dirty="0">
                <a:latin typeface="Aptos" panose="020B0004020202020204" pitchFamily="34" charset="0"/>
                <a:ea typeface="Lato" pitchFamily="34" charset="0"/>
                <a:cs typeface="Lato" pitchFamily="34" charset="0"/>
              </a:rPr>
              <a:t>, </a:t>
            </a:r>
            <a:r>
              <a:rPr lang="el-GR" sz="1600" b="1" dirty="0">
                <a:latin typeface="Aptos" panose="020B0004020202020204" pitchFamily="34" charset="0"/>
                <a:ea typeface="Lato" pitchFamily="34" charset="0"/>
                <a:cs typeface="Lato" pitchFamily="34" charset="0"/>
              </a:rPr>
              <a:t>υπηρεσιών προστιθέμενης αξίας </a:t>
            </a:r>
            <a:r>
              <a:rPr lang="el-GR" sz="1600" dirty="0">
                <a:latin typeface="Aptos" panose="020B0004020202020204" pitchFamily="34" charset="0"/>
                <a:ea typeface="Lato" pitchFamily="34" charset="0"/>
                <a:cs typeface="Lato" pitchFamily="34" charset="0"/>
              </a:rPr>
              <a:t>και </a:t>
            </a:r>
            <a:r>
              <a:rPr lang="el-GR" sz="1600" b="1" dirty="0">
                <a:latin typeface="Aptos" panose="020B0004020202020204" pitchFamily="34" charset="0"/>
                <a:ea typeface="Lato" pitchFamily="34" charset="0"/>
                <a:cs typeface="Lato" pitchFamily="34" charset="0"/>
              </a:rPr>
              <a:t>καινοτόμων λύσεων</a:t>
            </a:r>
          </a:p>
        </p:txBody>
      </p:sp>
      <p:cxnSp>
        <p:nvCxnSpPr>
          <p:cNvPr id="37" name="Straight Connector 36">
            <a:extLst>
              <a:ext uri="{FF2B5EF4-FFF2-40B4-BE49-F238E27FC236}">
                <a16:creationId xmlns:a16="http://schemas.microsoft.com/office/drawing/2014/main" id="{A5FA5040-73A9-54C1-D67C-5CDCA1819D4D}"/>
              </a:ext>
            </a:extLst>
          </p:cNvPr>
          <p:cNvCxnSpPr/>
          <p:nvPr/>
        </p:nvCxnSpPr>
        <p:spPr>
          <a:xfrm>
            <a:off x="3053880" y="2422497"/>
            <a:ext cx="0" cy="499417"/>
          </a:xfrm>
          <a:prstGeom prst="line">
            <a:avLst/>
          </a:prstGeom>
          <a:ln>
            <a:solidFill>
              <a:srgbClr val="86BC25"/>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703CB82-73E3-01AB-8AB4-70C8AD4BFF80}"/>
              </a:ext>
            </a:extLst>
          </p:cNvPr>
          <p:cNvCxnSpPr/>
          <p:nvPr/>
        </p:nvCxnSpPr>
        <p:spPr>
          <a:xfrm>
            <a:off x="3053880" y="3954707"/>
            <a:ext cx="0" cy="499417"/>
          </a:xfrm>
          <a:prstGeom prst="line">
            <a:avLst/>
          </a:prstGeom>
          <a:ln>
            <a:solidFill>
              <a:srgbClr val="43B02A"/>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2E06219-6D59-223B-4CDC-8887583DD717}"/>
              </a:ext>
            </a:extLst>
          </p:cNvPr>
          <p:cNvCxnSpPr/>
          <p:nvPr/>
        </p:nvCxnSpPr>
        <p:spPr>
          <a:xfrm>
            <a:off x="11788643" y="2422497"/>
            <a:ext cx="0" cy="499417"/>
          </a:xfrm>
          <a:prstGeom prst="line">
            <a:avLst/>
          </a:prstGeom>
          <a:ln w="9525">
            <a:solidFill>
              <a:srgbClr val="86BC25"/>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EEAE0E9-F24A-5189-D844-42A1E738614E}"/>
              </a:ext>
            </a:extLst>
          </p:cNvPr>
          <p:cNvCxnSpPr/>
          <p:nvPr/>
        </p:nvCxnSpPr>
        <p:spPr>
          <a:xfrm>
            <a:off x="11788643" y="3954707"/>
            <a:ext cx="0" cy="499417"/>
          </a:xfrm>
          <a:prstGeom prst="line">
            <a:avLst/>
          </a:prstGeom>
          <a:ln w="9525">
            <a:solidFill>
              <a:srgbClr val="43B02A"/>
            </a:solidFill>
          </a:ln>
        </p:spPr>
        <p:style>
          <a:lnRef idx="1">
            <a:schemeClr val="accent1"/>
          </a:lnRef>
          <a:fillRef idx="0">
            <a:schemeClr val="accent1"/>
          </a:fillRef>
          <a:effectRef idx="0">
            <a:schemeClr val="accent1"/>
          </a:effectRef>
          <a:fontRef idx="minor">
            <a:schemeClr val="tx1"/>
          </a:fontRef>
        </p:style>
      </p:cxnSp>
      <p:sp>
        <p:nvSpPr>
          <p:cNvPr id="47" name="TextBox 108">
            <a:extLst>
              <a:ext uri="{FF2B5EF4-FFF2-40B4-BE49-F238E27FC236}">
                <a16:creationId xmlns:a16="http://schemas.microsoft.com/office/drawing/2014/main" id="{FE3B2AEF-1A01-58A3-5366-12D89F161B27}"/>
              </a:ext>
            </a:extLst>
          </p:cNvPr>
          <p:cNvSpPr txBox="1"/>
          <p:nvPr/>
        </p:nvSpPr>
        <p:spPr>
          <a:xfrm>
            <a:off x="3285731" y="5397093"/>
            <a:ext cx="8502909" cy="738664"/>
          </a:xfrm>
          <a:prstGeom prst="rect">
            <a:avLst/>
          </a:prstGeom>
          <a:noFill/>
        </p:spPr>
        <p:txBody>
          <a:bodyPr wrap="square" lIns="0" tIns="0" rIns="0" bIns="0" rtlCol="0" anchor="ctr">
            <a:spAutoFit/>
          </a:bodyPr>
          <a:lstStyle/>
          <a:p>
            <a:r>
              <a:rPr lang="el-GR" sz="1600" b="1" dirty="0">
                <a:latin typeface="Aptos" panose="020B0004020202020204" pitchFamily="34" charset="0"/>
                <a:ea typeface="Lato" pitchFamily="34" charset="0"/>
                <a:cs typeface="Lato" pitchFamily="34" charset="0"/>
              </a:rPr>
              <a:t>εγκαθίδρυση «Παρατηρητηρίου Ηλεκτρονικής Διακυβέρνησης» </a:t>
            </a:r>
            <a:r>
              <a:rPr lang="el-GR" sz="1600" dirty="0">
                <a:latin typeface="Aptos" panose="020B0004020202020204" pitchFamily="34" charset="0"/>
                <a:ea typeface="Lato" pitchFamily="34" charset="0"/>
                <a:cs typeface="Lato" pitchFamily="34" charset="0"/>
              </a:rPr>
              <a:t>για καταγραφή ψηφιακών συστημάτων δημόσιας διοίκησης, συμπεριλαμβανομένων αναγκών τους, &amp; παρακολούθηση δράσεων ψηφιακού μετασχηματισμού χώρας </a:t>
            </a:r>
          </a:p>
        </p:txBody>
      </p:sp>
      <p:cxnSp>
        <p:nvCxnSpPr>
          <p:cNvPr id="48" name="Straight Connector 47">
            <a:extLst>
              <a:ext uri="{FF2B5EF4-FFF2-40B4-BE49-F238E27FC236}">
                <a16:creationId xmlns:a16="http://schemas.microsoft.com/office/drawing/2014/main" id="{C1D55F38-6F97-D74F-CF40-01E1C99909AF}"/>
              </a:ext>
            </a:extLst>
          </p:cNvPr>
          <p:cNvCxnSpPr/>
          <p:nvPr/>
        </p:nvCxnSpPr>
        <p:spPr>
          <a:xfrm>
            <a:off x="3053880" y="5516716"/>
            <a:ext cx="0" cy="499417"/>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2E7CEE44-3809-00A2-8499-21F815CC8453}"/>
              </a:ext>
            </a:extLst>
          </p:cNvPr>
          <p:cNvCxnSpPr/>
          <p:nvPr/>
        </p:nvCxnSpPr>
        <p:spPr>
          <a:xfrm>
            <a:off x="11788643" y="5516716"/>
            <a:ext cx="0" cy="499417"/>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TextBox 31">
            <a:extLst>
              <a:ext uri="{FF2B5EF4-FFF2-40B4-BE49-F238E27FC236}">
                <a16:creationId xmlns:a16="http://schemas.microsoft.com/office/drawing/2014/main" id="{F53DA2F3-5D7E-6BAD-A481-B2DE39290219}"/>
              </a:ext>
            </a:extLst>
          </p:cNvPr>
          <p:cNvSpPr txBox="1">
            <a:spLocks noChangeArrowheads="1"/>
          </p:cNvSpPr>
          <p:nvPr/>
        </p:nvSpPr>
        <p:spPr bwMode="auto">
          <a:xfrm>
            <a:off x="725835" y="5301688"/>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n-US" sz="5400" b="1">
                <a:solidFill>
                  <a:schemeClr val="accent4"/>
                </a:solidFill>
                <a:latin typeface="Aptos" panose="020B0004020202020204" pitchFamily="34" charset="0"/>
                <a:ea typeface="Lato Black" pitchFamily="34" charset="0"/>
                <a:cs typeface="Lato Black" pitchFamily="34" charset="0"/>
              </a:rPr>
              <a:t>1</a:t>
            </a:r>
            <a:endParaRPr lang="id-ID" sz="5400" b="1">
              <a:solidFill>
                <a:schemeClr val="accent4"/>
              </a:solidFill>
              <a:latin typeface="Aptos" panose="020B0004020202020204" pitchFamily="34" charset="0"/>
              <a:ea typeface="Lato Black" pitchFamily="34" charset="0"/>
              <a:cs typeface="Lato Black" pitchFamily="34" charset="0"/>
            </a:endParaRPr>
          </a:p>
        </p:txBody>
      </p:sp>
    </p:spTree>
    <p:extLst>
      <p:ext uri="{BB962C8B-B14F-4D97-AF65-F5344CB8AC3E}">
        <p14:creationId xmlns:p14="http://schemas.microsoft.com/office/powerpoint/2010/main" val="225161113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D3371-9B5C-76D3-6846-87E9ECD4DD4B}"/>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BFD4B777-2BD4-7E76-0967-A62211948811}"/>
              </a:ext>
            </a:extLst>
          </p:cNvPr>
          <p:cNvGraphicFramePr>
            <a:graphicFrameLocks noChangeAspect="1"/>
          </p:cNvGraphicFramePr>
          <p:nvPr>
            <p:custDataLst>
              <p:tags r:id="rId1"/>
            </p:custDataLst>
            <p:extLst>
              <p:ext uri="{D42A27DB-BD31-4B8C-83A1-F6EECF244321}">
                <p14:modId xmlns:p14="http://schemas.microsoft.com/office/powerpoint/2010/main" val="13876120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BFD4B777-2BD4-7E76-0967-A6221194881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0" name="Picture 8" descr="Digital skills Images - Free Download on Freepik">
            <a:extLst>
              <a:ext uri="{FF2B5EF4-FFF2-40B4-BE49-F238E27FC236}">
                <a16:creationId xmlns:a16="http://schemas.microsoft.com/office/drawing/2014/main" id="{227420CF-B154-9E98-7690-D8E3C7867D7A}"/>
              </a:ext>
            </a:extLst>
          </p:cNvPr>
          <p:cNvPicPr>
            <a:picLocks noChangeAspect="1" noChangeArrowheads="1"/>
          </p:cNvPicPr>
          <p:nvPr/>
        </p:nvPicPr>
        <p:blipFill rotWithShape="1">
          <a:blip r:embed="rId6"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1" y="812800"/>
            <a:ext cx="3057773" cy="6045200"/>
          </a:xfrm>
          <a:prstGeom prst="rect">
            <a:avLst/>
          </a:prstGeom>
          <a:extLst>
            <a:ext uri="{909E8E84-426E-40DD-AFC4-6F175D3DCCD1}">
              <a14:hiddenFill xmlns:a14="http://schemas.microsoft.com/office/drawing/2010/main">
                <a:solidFill>
                  <a:srgbClr val="FFFFFF"/>
                </a:solidFill>
              </a14:hiddenFill>
            </a:ext>
          </a:extLst>
        </p:spPr>
      </p:pic>
      <p:pic>
        <p:nvPicPr>
          <p:cNvPr id="15" name="Picture 14" descr="A person touching a touch screen&#10;&#10;AI-generated content may be incorrect.">
            <a:extLst>
              <a:ext uri="{FF2B5EF4-FFF2-40B4-BE49-F238E27FC236}">
                <a16:creationId xmlns:a16="http://schemas.microsoft.com/office/drawing/2014/main" id="{6C9E366C-2B5C-3D77-574C-95FB4304B9FC}"/>
              </a:ext>
            </a:extLst>
          </p:cNvPr>
          <p:cNvPicPr>
            <a:picLocks noChangeAspect="1"/>
          </p:cNvPicPr>
          <p:nvPr/>
        </p:nvPicPr>
        <p:blipFill>
          <a:blip r:embed="rId7"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6109194" y="812800"/>
            <a:ext cx="3056400" cy="6045200"/>
          </a:xfrm>
          <a:prstGeom prst="rect">
            <a:avLst/>
          </a:prstGeom>
        </p:spPr>
      </p:pic>
      <p:sp>
        <p:nvSpPr>
          <p:cNvPr id="6" name="Title 2">
            <a:extLst>
              <a:ext uri="{FF2B5EF4-FFF2-40B4-BE49-F238E27FC236}">
                <a16:creationId xmlns:a16="http://schemas.microsoft.com/office/drawing/2014/main" id="{34B9D368-9BE1-DD05-960E-D8D3D464657A}"/>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Μετρήσιμοι στόχοι &amp; νέες επιδιώξεις</a:t>
            </a:r>
          </a:p>
        </p:txBody>
      </p:sp>
      <p:sp>
        <p:nvSpPr>
          <p:cNvPr id="7" name="Rectangle 6">
            <a:extLst>
              <a:ext uri="{FF2B5EF4-FFF2-40B4-BE49-F238E27FC236}">
                <a16:creationId xmlns:a16="http://schemas.microsoft.com/office/drawing/2014/main" id="{089D5E10-ED57-E0FE-669F-45414CD21239}"/>
              </a:ext>
            </a:extLst>
          </p:cNvPr>
          <p:cNvSpPr/>
          <p:nvPr/>
        </p:nvSpPr>
        <p:spPr bwMode="gray">
          <a:xfrm>
            <a:off x="342194"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prstClr val="white"/>
                </a:solidFill>
                <a:latin typeface="Aptos" panose="020B0004020202020204" pitchFamily="34" charset="0"/>
              </a:rPr>
              <a:t>Ενίσχυση ανθρώπινου δυναμικού &amp; δεξιοτήτων</a:t>
            </a:r>
          </a:p>
        </p:txBody>
      </p:sp>
      <p:sp>
        <p:nvSpPr>
          <p:cNvPr id="9" name="Rectangle 8">
            <a:extLst>
              <a:ext uri="{FF2B5EF4-FFF2-40B4-BE49-F238E27FC236}">
                <a16:creationId xmlns:a16="http://schemas.microsoft.com/office/drawing/2014/main" id="{196642CA-BE0B-17E6-A0B8-FD6EC47D6A8C}"/>
              </a:ext>
            </a:extLst>
          </p:cNvPr>
          <p:cNvSpPr/>
          <p:nvPr/>
        </p:nvSpPr>
        <p:spPr bwMode="gray">
          <a:xfrm>
            <a:off x="6449812"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schemeClr val="bg1"/>
                </a:solidFill>
                <a:latin typeface="Aptos" panose="020B0004020202020204" pitchFamily="34" charset="0"/>
              </a:rPr>
              <a:t>Επιτάχυνση ηλεκτρονικής διακυβέρνησης</a:t>
            </a:r>
          </a:p>
        </p:txBody>
      </p:sp>
      <p:pic>
        <p:nvPicPr>
          <p:cNvPr id="10" name="Picture 9" descr="A group of people sitting around a table with virtual reality headsets&#10;&#10;AI-generated content may be incorrect.">
            <a:extLst>
              <a:ext uri="{FF2B5EF4-FFF2-40B4-BE49-F238E27FC236}">
                <a16:creationId xmlns:a16="http://schemas.microsoft.com/office/drawing/2014/main" id="{DFBE4BB8-4079-A3B5-32C2-2D880BEB7E91}"/>
              </a:ext>
            </a:extLst>
          </p:cNvPr>
          <p:cNvPicPr>
            <a:picLocks noChangeAspect="1"/>
          </p:cNvPicPr>
          <p:nvPr/>
        </p:nvPicPr>
        <p:blipFill>
          <a:blip r:embed="rId8"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3057773" y="812802"/>
            <a:ext cx="3056400" cy="6045198"/>
          </a:xfrm>
          <a:prstGeom prst="rect">
            <a:avLst/>
          </a:prstGeom>
        </p:spPr>
      </p:pic>
      <p:sp>
        <p:nvSpPr>
          <p:cNvPr id="11" name="Rectangle 10">
            <a:extLst>
              <a:ext uri="{FF2B5EF4-FFF2-40B4-BE49-F238E27FC236}">
                <a16:creationId xmlns:a16="http://schemas.microsoft.com/office/drawing/2014/main" id="{42190A4C-D31C-D892-9BE6-A9AC5D75E486}"/>
              </a:ext>
            </a:extLst>
          </p:cNvPr>
          <p:cNvSpPr/>
          <p:nvPr/>
        </p:nvSpPr>
        <p:spPr bwMode="gray">
          <a:xfrm>
            <a:off x="3398391"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algn="ctr"/>
            <a:r>
              <a:rPr lang="el-GR" sz="1500" b="1">
                <a:solidFill>
                  <a:prstClr val="white"/>
                </a:solidFill>
                <a:latin typeface="Aptos" panose="020B0004020202020204" pitchFamily="34" charset="0"/>
              </a:rPr>
              <a:t>Προώθηση καινοτομίας &amp; έρευνας</a:t>
            </a:r>
          </a:p>
        </p:txBody>
      </p:sp>
      <p:pic>
        <p:nvPicPr>
          <p:cNvPr id="12" name="Picture 11" descr="Low angle view of tall buildings&#10;&#10;AI-generated content may be incorrect.">
            <a:extLst>
              <a:ext uri="{FF2B5EF4-FFF2-40B4-BE49-F238E27FC236}">
                <a16:creationId xmlns:a16="http://schemas.microsoft.com/office/drawing/2014/main" id="{1A1E63EB-A863-C4CB-F3FF-AA8548A1712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134935" y="812801"/>
            <a:ext cx="3057236" cy="6045198"/>
          </a:xfrm>
          <a:prstGeom prst="rect">
            <a:avLst/>
          </a:prstGeom>
        </p:spPr>
      </p:pic>
      <p:sp>
        <p:nvSpPr>
          <p:cNvPr id="13" name="Rectangle 4">
            <a:extLst>
              <a:ext uri="{FF2B5EF4-FFF2-40B4-BE49-F238E27FC236}">
                <a16:creationId xmlns:a16="http://schemas.microsoft.com/office/drawing/2014/main" id="{9CB1DF50-3A42-C7AE-B2BE-5BC9EC707328}"/>
              </a:ext>
            </a:extLst>
          </p:cNvPr>
          <p:cNvSpPr/>
          <p:nvPr/>
        </p:nvSpPr>
        <p:spPr bwMode="gray">
          <a:xfrm>
            <a:off x="9475553" y="1060865"/>
            <a:ext cx="2376000" cy="787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Ενίσχυση εξωστρέφειας &amp; ανταγωνιστικότητας</a:t>
            </a:r>
          </a:p>
        </p:txBody>
      </p:sp>
      <p:sp>
        <p:nvSpPr>
          <p:cNvPr id="8" name="Rectangle 4">
            <a:extLst>
              <a:ext uri="{FF2B5EF4-FFF2-40B4-BE49-F238E27FC236}">
                <a16:creationId xmlns:a16="http://schemas.microsoft.com/office/drawing/2014/main" id="{7800450D-4AAC-9E4C-3C88-C4C6D92F263F}"/>
              </a:ext>
            </a:extLst>
          </p:cNvPr>
          <p:cNvSpPr/>
          <p:nvPr/>
        </p:nvSpPr>
        <p:spPr bwMode="gray">
          <a:xfrm>
            <a:off x="340618" y="1974956"/>
            <a:ext cx="2376000" cy="45655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l-GR" sz="1500" b="1" i="0" u="none" strike="noStrike" kern="1200" cap="none" spc="0" normalizeH="0" baseline="0" noProof="0">
              <a:ln>
                <a:noFill/>
              </a:ln>
              <a:solidFill>
                <a:schemeClr val="tx1"/>
              </a:solidFill>
              <a:effectLst/>
              <a:uLnTx/>
              <a:uFillTx/>
              <a:latin typeface="Aptos" panose="020B0004020202020204" pitchFamily="34" charset="0"/>
            </a:endParaRPr>
          </a:p>
        </p:txBody>
      </p:sp>
      <p:sp>
        <p:nvSpPr>
          <p:cNvPr id="2" name="Rectangle 1">
            <a:extLst>
              <a:ext uri="{FF2B5EF4-FFF2-40B4-BE49-F238E27FC236}">
                <a16:creationId xmlns:a16="http://schemas.microsoft.com/office/drawing/2014/main" id="{A13A24CD-3148-23B0-CDC2-53E0CA65A877}"/>
              </a:ext>
            </a:extLst>
          </p:cNvPr>
          <p:cNvSpPr/>
          <p:nvPr/>
        </p:nvSpPr>
        <p:spPr>
          <a:xfrm>
            <a:off x="340618" y="1964173"/>
            <a:ext cx="11682506" cy="4737528"/>
          </a:xfrm>
          <a:prstGeom prst="rect">
            <a:avLst/>
          </a:prstGeom>
          <a:solidFill>
            <a:schemeClr val="bg1">
              <a:alpha val="77000"/>
            </a:schemeClr>
          </a:solidFill>
        </p:spPr>
        <p:txBody>
          <a:bodyPr wrap="square">
            <a:noAutofit/>
          </a:bodyPr>
          <a:lstStyle/>
          <a:p>
            <a:pPr lvl="0"/>
            <a:endParaRPr lang="el-GR" sz="1200">
              <a:latin typeface="Aptos" panose="020B0004020202020204" pitchFamily="34" charset="0"/>
            </a:endParaRPr>
          </a:p>
        </p:txBody>
      </p:sp>
      <p:grpSp>
        <p:nvGrpSpPr>
          <p:cNvPr id="51" name="Group 50">
            <a:extLst>
              <a:ext uri="{FF2B5EF4-FFF2-40B4-BE49-F238E27FC236}">
                <a16:creationId xmlns:a16="http://schemas.microsoft.com/office/drawing/2014/main" id="{09E40351-3C20-662E-4AF2-7AC83C1E7693}"/>
              </a:ext>
            </a:extLst>
          </p:cNvPr>
          <p:cNvGrpSpPr/>
          <p:nvPr/>
        </p:nvGrpSpPr>
        <p:grpSpPr>
          <a:xfrm>
            <a:off x="93089" y="2365126"/>
            <a:ext cx="11826384" cy="1031052"/>
            <a:chOff x="93089" y="1911668"/>
            <a:chExt cx="11826384" cy="1031052"/>
          </a:xfrm>
        </p:grpSpPr>
        <p:sp>
          <p:nvSpPr>
            <p:cNvPr id="27" name="TextBox 31">
              <a:extLst>
                <a:ext uri="{FF2B5EF4-FFF2-40B4-BE49-F238E27FC236}">
                  <a16:creationId xmlns:a16="http://schemas.microsoft.com/office/drawing/2014/main" id="{A189C081-3730-848D-C009-63E3279A9907}"/>
                </a:ext>
              </a:extLst>
            </p:cNvPr>
            <p:cNvSpPr txBox="1">
              <a:spLocks noChangeArrowheads="1"/>
            </p:cNvSpPr>
            <p:nvPr/>
          </p:nvSpPr>
          <p:spPr bwMode="auto">
            <a:xfrm>
              <a:off x="93089" y="2019390"/>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n-US" sz="5400" b="1">
                  <a:solidFill>
                    <a:srgbClr val="86BC25"/>
                  </a:solidFill>
                  <a:latin typeface="Aptos" panose="020B0004020202020204" pitchFamily="34" charset="0"/>
                  <a:ea typeface="Lato Black" pitchFamily="34" charset="0"/>
                  <a:cs typeface="Lato Black" pitchFamily="34" charset="0"/>
                </a:rPr>
                <a:t>1</a:t>
              </a:r>
              <a:endParaRPr lang="id-ID" sz="5400" b="1">
                <a:solidFill>
                  <a:srgbClr val="86BC25"/>
                </a:solidFill>
                <a:latin typeface="Aptos" panose="020B0004020202020204" pitchFamily="34" charset="0"/>
                <a:ea typeface="Lato Black" pitchFamily="34" charset="0"/>
                <a:cs typeface="Lato Black" pitchFamily="34" charset="0"/>
              </a:endParaRPr>
            </a:p>
          </p:txBody>
        </p:sp>
        <p:sp>
          <p:nvSpPr>
            <p:cNvPr id="28" name="TextBox 96">
              <a:extLst>
                <a:ext uri="{FF2B5EF4-FFF2-40B4-BE49-F238E27FC236}">
                  <a16:creationId xmlns:a16="http://schemas.microsoft.com/office/drawing/2014/main" id="{65204A86-373C-3779-980F-AFF024C746D8}"/>
                </a:ext>
              </a:extLst>
            </p:cNvPr>
            <p:cNvSpPr txBox="1"/>
            <p:nvPr/>
          </p:nvSpPr>
          <p:spPr>
            <a:xfrm>
              <a:off x="2451512" y="1911668"/>
              <a:ext cx="9392413" cy="984885"/>
            </a:xfrm>
            <a:prstGeom prst="rect">
              <a:avLst/>
            </a:prstGeom>
            <a:noFill/>
          </p:spPr>
          <p:txBody>
            <a:bodyPr wrap="square" lIns="0" tIns="0" rIns="0" bIns="0" rtlCol="0" anchor="ctr">
              <a:spAutoFit/>
            </a:bodyPr>
            <a:lstStyle/>
            <a:p>
              <a:r>
                <a:rPr lang="el-GR" sz="1600" dirty="0">
                  <a:latin typeface="Aptos" panose="020B0004020202020204" pitchFamily="34" charset="0"/>
                  <a:ea typeface="Lato" pitchFamily="34" charset="0"/>
                  <a:cs typeface="Lato" pitchFamily="34" charset="0"/>
                </a:rPr>
                <a:t>νέα </a:t>
              </a:r>
              <a:r>
                <a:rPr lang="el-GR" sz="1600" b="1" dirty="0">
                  <a:latin typeface="Aptos" panose="020B0004020202020204" pitchFamily="34" charset="0"/>
                  <a:ea typeface="Lato" pitchFamily="34" charset="0"/>
                  <a:cs typeface="Lato" pitchFamily="34" charset="0"/>
                </a:rPr>
                <a:t>ψηφιακή πλατφόρμα </a:t>
              </a:r>
              <a:r>
                <a:rPr lang="el-GR" sz="1600" dirty="0">
                  <a:latin typeface="Aptos" panose="020B0004020202020204" pitchFamily="34" charset="0"/>
                  <a:ea typeface="Lato" pitchFamily="34" charset="0"/>
                  <a:cs typeface="Lato" pitchFamily="34" charset="0"/>
                </a:rPr>
                <a:t>εγγραφής και παρουσίασης εταιριών του ελληνικού κλάδου ΤΠΕ, με στόχο την αύξηση της ορατότητας, ενίσχυση συνεργασιών, προώθηση επιχειρηματικών ευκαιριών σε εθνικό και διεθνές επίπεδο, καθώς και να λειτουργεί ως εφαλτήριο για εμπορικές αποστολές στο εξωτερικό (5 τουλάχιστον κατ’ έτος)</a:t>
              </a:r>
              <a:endParaRPr lang="el-GR" sz="1600" dirty="0">
                <a:solidFill>
                  <a:srgbClr val="FF0000"/>
                </a:solidFill>
                <a:latin typeface="Aptos" panose="020B0004020202020204" pitchFamily="34" charset="0"/>
                <a:ea typeface="Lato" pitchFamily="34" charset="0"/>
                <a:cs typeface="Lato" pitchFamily="34" charset="0"/>
              </a:endParaRPr>
            </a:p>
          </p:txBody>
        </p:sp>
        <p:cxnSp>
          <p:nvCxnSpPr>
            <p:cNvPr id="17" name="Straight Connector 16">
              <a:extLst>
                <a:ext uri="{FF2B5EF4-FFF2-40B4-BE49-F238E27FC236}">
                  <a16:creationId xmlns:a16="http://schemas.microsoft.com/office/drawing/2014/main" id="{69D6593A-F7DD-9BDF-FC47-C0DFE2CB9232}"/>
                </a:ext>
              </a:extLst>
            </p:cNvPr>
            <p:cNvCxnSpPr>
              <a:cxnSpLocks/>
            </p:cNvCxnSpPr>
            <p:nvPr/>
          </p:nvCxnSpPr>
          <p:spPr>
            <a:xfrm>
              <a:off x="2392967" y="2154402"/>
              <a:ext cx="0" cy="499417"/>
            </a:xfrm>
            <a:prstGeom prst="line">
              <a:avLst/>
            </a:prstGeom>
            <a:ln>
              <a:solidFill>
                <a:srgbClr val="86BC25"/>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A23EFE3-9BA6-BB95-83A5-14D97A78BC9A}"/>
                </a:ext>
              </a:extLst>
            </p:cNvPr>
            <p:cNvCxnSpPr>
              <a:cxnSpLocks/>
            </p:cNvCxnSpPr>
            <p:nvPr/>
          </p:nvCxnSpPr>
          <p:spPr>
            <a:xfrm>
              <a:off x="11919473" y="2154402"/>
              <a:ext cx="0" cy="499417"/>
            </a:xfrm>
            <a:prstGeom prst="line">
              <a:avLst/>
            </a:prstGeom>
            <a:ln w="9525">
              <a:solidFill>
                <a:srgbClr val="86BC25"/>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D46886AF-8088-79CB-EADC-AA32688F7D66}"/>
              </a:ext>
            </a:extLst>
          </p:cNvPr>
          <p:cNvGrpSpPr/>
          <p:nvPr/>
        </p:nvGrpSpPr>
        <p:grpSpPr>
          <a:xfrm>
            <a:off x="93089" y="3718443"/>
            <a:ext cx="11826384" cy="923330"/>
            <a:chOff x="93089" y="2906845"/>
            <a:chExt cx="11826384" cy="923330"/>
          </a:xfrm>
        </p:grpSpPr>
        <p:sp>
          <p:nvSpPr>
            <p:cNvPr id="4" name="TextBox 31">
              <a:extLst>
                <a:ext uri="{FF2B5EF4-FFF2-40B4-BE49-F238E27FC236}">
                  <a16:creationId xmlns:a16="http://schemas.microsoft.com/office/drawing/2014/main" id="{289889CE-61B2-FF17-31CB-5205C4ADE789}"/>
                </a:ext>
              </a:extLst>
            </p:cNvPr>
            <p:cNvSpPr txBox="1">
              <a:spLocks noChangeArrowheads="1"/>
            </p:cNvSpPr>
            <p:nvPr/>
          </p:nvSpPr>
          <p:spPr bwMode="auto">
            <a:xfrm>
              <a:off x="93089" y="2906845"/>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5400" b="1">
                  <a:solidFill>
                    <a:srgbClr val="009A44"/>
                  </a:solidFill>
                  <a:latin typeface="Aptos" panose="020B0004020202020204" pitchFamily="34" charset="0"/>
                  <a:ea typeface="Lato Black" pitchFamily="34" charset="0"/>
                  <a:cs typeface="Lato Black" pitchFamily="34" charset="0"/>
                </a:rPr>
                <a:t>100%</a:t>
              </a:r>
            </a:p>
          </p:txBody>
        </p:sp>
        <p:sp>
          <p:nvSpPr>
            <p:cNvPr id="5" name="TextBox 102">
              <a:extLst>
                <a:ext uri="{FF2B5EF4-FFF2-40B4-BE49-F238E27FC236}">
                  <a16:creationId xmlns:a16="http://schemas.microsoft.com/office/drawing/2014/main" id="{747A3082-7641-5E8C-8E6C-12E5D60D81D6}"/>
                </a:ext>
              </a:extLst>
            </p:cNvPr>
            <p:cNvSpPr txBox="1"/>
            <p:nvPr/>
          </p:nvSpPr>
          <p:spPr>
            <a:xfrm>
              <a:off x="2451512" y="3106305"/>
              <a:ext cx="9392413" cy="492443"/>
            </a:xfrm>
            <a:prstGeom prst="rect">
              <a:avLst/>
            </a:prstGeom>
            <a:noFill/>
          </p:spPr>
          <p:txBody>
            <a:bodyPr wrap="square" lIns="0" tIns="0" rIns="0" bIns="0" rtlCol="0" anchor="ctr">
              <a:spAutoFit/>
            </a:bodyPr>
            <a:lstStyle/>
            <a:p>
              <a:r>
                <a:rPr lang="el-GR" sz="1600" b="1" dirty="0">
                  <a:latin typeface="Aptos" panose="020B0004020202020204" pitchFamily="34" charset="0"/>
                  <a:ea typeface="Lato" pitchFamily="34" charset="0"/>
                  <a:cs typeface="Lato" pitchFamily="34" charset="0"/>
                </a:rPr>
                <a:t>φορολογική </a:t>
              </a:r>
              <a:r>
                <a:rPr lang="el-GR" sz="1600" b="1" dirty="0" err="1">
                  <a:latin typeface="Aptos" panose="020B0004020202020204" pitchFamily="34" charset="0"/>
                  <a:ea typeface="Lato" pitchFamily="34" charset="0"/>
                  <a:cs typeface="Lato" pitchFamily="34" charset="0"/>
                </a:rPr>
                <a:t>υπερέκπτωση</a:t>
              </a:r>
              <a:r>
                <a:rPr lang="el-GR" sz="1600" b="1" dirty="0">
                  <a:latin typeface="Aptos" panose="020B0004020202020204" pitchFamily="34" charset="0"/>
                  <a:ea typeface="Lato" pitchFamily="34" charset="0"/>
                  <a:cs typeface="Lato" pitchFamily="34" charset="0"/>
                </a:rPr>
                <a:t> για επενδύσεις και δράσεις κατάρτισης </a:t>
              </a:r>
              <a:r>
                <a:rPr lang="el-GR" sz="1600" dirty="0">
                  <a:latin typeface="Aptos" panose="020B0004020202020204" pitchFamily="34" charset="0"/>
                  <a:ea typeface="Lato" pitchFamily="34" charset="0"/>
                  <a:cs typeface="Lato" pitchFamily="34" charset="0"/>
                </a:rPr>
                <a:t>σε επιλεγμένες </a:t>
              </a:r>
              <a:r>
                <a:rPr lang="el-GR" sz="1600" b="1" dirty="0">
                  <a:latin typeface="Aptos" panose="020B0004020202020204" pitchFamily="34" charset="0"/>
                  <a:ea typeface="Lato" pitchFamily="34" charset="0"/>
                  <a:cs typeface="Lato" pitchFamily="34" charset="0"/>
                </a:rPr>
                <a:t>τεχνολογίες αιχμής</a:t>
              </a:r>
              <a:r>
                <a:rPr lang="el-GR" sz="1600" dirty="0">
                  <a:latin typeface="Aptos" panose="020B0004020202020204" pitchFamily="34" charset="0"/>
                  <a:ea typeface="Lato" pitchFamily="34" charset="0"/>
                  <a:cs typeface="Lato" pitchFamily="34" charset="0"/>
                </a:rPr>
                <a:t> (πχ. </a:t>
              </a:r>
              <a:r>
                <a:rPr lang="en-US" sz="1600" dirty="0">
                  <a:latin typeface="Aptos" panose="020B0004020202020204" pitchFamily="34" charset="0"/>
                  <a:ea typeface="Lato" pitchFamily="34" charset="0"/>
                  <a:cs typeface="Lato" pitchFamily="34" charset="0"/>
                </a:rPr>
                <a:t>cybersecurity</a:t>
              </a:r>
              <a:r>
                <a:rPr lang="el-GR" sz="1600" dirty="0">
                  <a:latin typeface="Aptos" panose="020B0004020202020204" pitchFamily="34" charset="0"/>
                  <a:ea typeface="Lato" pitchFamily="34" charset="0"/>
                  <a:cs typeface="Lato" pitchFamily="34" charset="0"/>
                </a:rPr>
                <a:t>, </a:t>
              </a:r>
              <a:r>
                <a:rPr lang="en-US" sz="1600" dirty="0">
                  <a:latin typeface="Aptos" panose="020B0004020202020204" pitchFamily="34" charset="0"/>
                  <a:ea typeface="Lato" pitchFamily="34" charset="0"/>
                  <a:cs typeface="Lato" pitchFamily="34" charset="0"/>
                </a:rPr>
                <a:t>AI, quantum)</a:t>
              </a:r>
              <a:endParaRPr lang="el-GR" sz="1600" b="1" dirty="0">
                <a:highlight>
                  <a:srgbClr val="FFFF00"/>
                </a:highlight>
                <a:latin typeface="Aptos" panose="020B0004020202020204" pitchFamily="34" charset="0"/>
                <a:ea typeface="Lato" pitchFamily="34" charset="0"/>
                <a:cs typeface="Lato" pitchFamily="34" charset="0"/>
              </a:endParaRPr>
            </a:p>
          </p:txBody>
        </p:sp>
        <p:cxnSp>
          <p:nvCxnSpPr>
            <p:cNvPr id="18" name="Straight Connector 17">
              <a:extLst>
                <a:ext uri="{FF2B5EF4-FFF2-40B4-BE49-F238E27FC236}">
                  <a16:creationId xmlns:a16="http://schemas.microsoft.com/office/drawing/2014/main" id="{CB161F4E-48B2-1CDD-823E-0DF5DFCF418A}"/>
                </a:ext>
              </a:extLst>
            </p:cNvPr>
            <p:cNvCxnSpPr>
              <a:cxnSpLocks/>
            </p:cNvCxnSpPr>
            <p:nvPr/>
          </p:nvCxnSpPr>
          <p:spPr>
            <a:xfrm>
              <a:off x="2392967" y="3102817"/>
              <a:ext cx="0" cy="499417"/>
            </a:xfrm>
            <a:prstGeom prst="line">
              <a:avLst/>
            </a:prstGeom>
            <a:ln>
              <a:solidFill>
                <a:srgbClr val="43B02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D33833B-640C-75C2-E627-16BC97CB412E}"/>
                </a:ext>
              </a:extLst>
            </p:cNvPr>
            <p:cNvCxnSpPr>
              <a:cxnSpLocks/>
            </p:cNvCxnSpPr>
            <p:nvPr/>
          </p:nvCxnSpPr>
          <p:spPr>
            <a:xfrm>
              <a:off x="11919473" y="3102817"/>
              <a:ext cx="0" cy="499417"/>
            </a:xfrm>
            <a:prstGeom prst="line">
              <a:avLst/>
            </a:prstGeom>
            <a:ln w="9525">
              <a:solidFill>
                <a:srgbClr val="43B02A"/>
              </a:solidFill>
            </a:ln>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B885F24D-EACE-FB7C-2D14-6A30F7C32F0E}"/>
              </a:ext>
            </a:extLst>
          </p:cNvPr>
          <p:cNvGrpSpPr/>
          <p:nvPr/>
        </p:nvGrpSpPr>
        <p:grpSpPr>
          <a:xfrm>
            <a:off x="93089" y="4940172"/>
            <a:ext cx="11826384" cy="923330"/>
            <a:chOff x="93089" y="3803454"/>
            <a:chExt cx="11826384" cy="923330"/>
          </a:xfrm>
        </p:grpSpPr>
        <p:sp>
          <p:nvSpPr>
            <p:cNvPr id="38" name="TextBox 108">
              <a:extLst>
                <a:ext uri="{FF2B5EF4-FFF2-40B4-BE49-F238E27FC236}">
                  <a16:creationId xmlns:a16="http://schemas.microsoft.com/office/drawing/2014/main" id="{5037FBE6-38F2-BF6F-665F-DDA98A234FD0}"/>
                </a:ext>
              </a:extLst>
            </p:cNvPr>
            <p:cNvSpPr txBox="1"/>
            <p:nvPr/>
          </p:nvSpPr>
          <p:spPr>
            <a:xfrm>
              <a:off x="2451512" y="4023233"/>
              <a:ext cx="9392413" cy="492443"/>
            </a:xfrm>
            <a:prstGeom prst="rect">
              <a:avLst/>
            </a:prstGeom>
            <a:noFill/>
          </p:spPr>
          <p:txBody>
            <a:bodyPr wrap="square" lIns="0" tIns="0" rIns="0" bIns="0" rtlCol="0" anchor="ctr">
              <a:spAutoFit/>
            </a:bodyPr>
            <a:lstStyle/>
            <a:p>
              <a:r>
                <a:rPr lang="en-US" sz="1600" b="1" dirty="0">
                  <a:latin typeface="Aptos" panose="020B0004020202020204" pitchFamily="34" charset="0"/>
                  <a:ea typeface="Lato" pitchFamily="34" charset="0"/>
                  <a:cs typeface="Lato" pitchFamily="34" charset="0"/>
                </a:rPr>
                <a:t>open data </a:t>
              </a:r>
              <a:r>
                <a:rPr lang="el-GR" sz="1600" b="1" dirty="0">
                  <a:latin typeface="Aptos" panose="020B0004020202020204" pitchFamily="34" charset="0"/>
                  <a:ea typeface="Lato" pitchFamily="34" charset="0"/>
                  <a:cs typeface="Lato" pitchFamily="34" charset="0"/>
                </a:rPr>
                <a:t>πλατφόρμα που θα συγκεντρώνει και αξιοποιεί δεδομένα από όλες τις </a:t>
              </a:r>
              <a:r>
                <a:rPr lang="el-GR" sz="1600" b="1" dirty="0" err="1">
                  <a:latin typeface="Aptos" panose="020B0004020202020204" pitchFamily="34" charset="0"/>
                  <a:ea typeface="Lato" pitchFamily="34" charset="0"/>
                  <a:cs typeface="Lato" pitchFamily="34" charset="0"/>
                </a:rPr>
                <a:t>smart</a:t>
              </a:r>
              <a:r>
                <a:rPr lang="el-GR" sz="1600" b="1" dirty="0">
                  <a:latin typeface="Aptos" panose="020B0004020202020204" pitchFamily="34" charset="0"/>
                  <a:ea typeface="Lato" pitchFamily="34" charset="0"/>
                  <a:cs typeface="Lato" pitchFamily="34" charset="0"/>
                </a:rPr>
                <a:t> πόλεις, </a:t>
              </a:r>
              <a:r>
                <a:rPr lang="el-GR" sz="1600" dirty="0">
                  <a:latin typeface="Aptos" panose="020B0004020202020204" pitchFamily="34" charset="0"/>
                  <a:ea typeface="Lato" pitchFamily="34" charset="0"/>
                  <a:cs typeface="Lato" pitchFamily="34" charset="0"/>
                </a:rPr>
                <a:t>ενισχύοντας τη διαλειτουργικότητα και τη λήψη τεκμηριωμένων αποφάσεων σε εθνικό επίπεδο</a:t>
              </a:r>
            </a:p>
          </p:txBody>
        </p:sp>
        <p:cxnSp>
          <p:nvCxnSpPr>
            <p:cNvPr id="44" name="Straight Connector 43">
              <a:extLst>
                <a:ext uri="{FF2B5EF4-FFF2-40B4-BE49-F238E27FC236}">
                  <a16:creationId xmlns:a16="http://schemas.microsoft.com/office/drawing/2014/main" id="{6BAFB33B-6BBF-8D7F-ACD5-91AD51AA25F1}"/>
                </a:ext>
              </a:extLst>
            </p:cNvPr>
            <p:cNvCxnSpPr>
              <a:cxnSpLocks/>
            </p:cNvCxnSpPr>
            <p:nvPr/>
          </p:nvCxnSpPr>
          <p:spPr>
            <a:xfrm>
              <a:off x="2392967" y="4019746"/>
              <a:ext cx="0" cy="499417"/>
            </a:xfrm>
            <a:prstGeom prst="line">
              <a:avLst/>
            </a:prstGeom>
            <a:ln>
              <a:solidFill>
                <a:srgbClr val="009A44"/>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1F228EA-04D2-D38E-E3E6-1968DD360401}"/>
                </a:ext>
              </a:extLst>
            </p:cNvPr>
            <p:cNvCxnSpPr>
              <a:cxnSpLocks/>
            </p:cNvCxnSpPr>
            <p:nvPr/>
          </p:nvCxnSpPr>
          <p:spPr>
            <a:xfrm>
              <a:off x="11919473" y="4019746"/>
              <a:ext cx="0" cy="499417"/>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TextBox 31">
              <a:extLst>
                <a:ext uri="{FF2B5EF4-FFF2-40B4-BE49-F238E27FC236}">
                  <a16:creationId xmlns:a16="http://schemas.microsoft.com/office/drawing/2014/main" id="{D2BFA8AB-4302-4815-BCC6-657F80310F09}"/>
                </a:ext>
              </a:extLst>
            </p:cNvPr>
            <p:cNvSpPr txBox="1">
              <a:spLocks noChangeArrowheads="1"/>
            </p:cNvSpPr>
            <p:nvPr/>
          </p:nvSpPr>
          <p:spPr bwMode="auto">
            <a:xfrm>
              <a:off x="93089" y="3803454"/>
              <a:ext cx="22999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5400" b="1">
                  <a:solidFill>
                    <a:schemeClr val="accent2"/>
                  </a:solidFill>
                  <a:latin typeface="Aptos" panose="020B0004020202020204" pitchFamily="34" charset="0"/>
                  <a:ea typeface="Lato Black" pitchFamily="34" charset="0"/>
                  <a:cs typeface="Lato Black" pitchFamily="34" charset="0"/>
                </a:rPr>
                <a:t>1</a:t>
              </a:r>
            </a:p>
          </p:txBody>
        </p:sp>
      </p:grpSp>
    </p:spTree>
    <p:extLst>
      <p:ext uri="{BB962C8B-B14F-4D97-AF65-F5344CB8AC3E}">
        <p14:creationId xmlns:p14="http://schemas.microsoft.com/office/powerpoint/2010/main" val="141230420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7AED3-FE09-4F77-1F68-B19207533A0F}"/>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4334EB21-48DF-81C4-082C-7D9B91996A54}"/>
              </a:ext>
            </a:extLst>
          </p:cNvPr>
          <p:cNvGraphicFramePr>
            <a:graphicFrameLocks noChangeAspect="1"/>
          </p:cNvGraphicFramePr>
          <p:nvPr>
            <p:custDataLst>
              <p:tags r:id="rId1"/>
            </p:custDataLst>
            <p:extLst>
              <p:ext uri="{D42A27DB-BD31-4B8C-83A1-F6EECF244321}">
                <p14:modId xmlns:p14="http://schemas.microsoft.com/office/powerpoint/2010/main" val="23697475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0" imgW="404" imgH="403" progId="TCLayout.ActiveDocument.1">
                  <p:embed/>
                </p:oleObj>
              </mc:Choice>
              <mc:Fallback>
                <p:oleObj name="think-cell Slide" r:id="rId20" imgW="404" imgH="403" progId="TCLayout.ActiveDocument.1">
                  <p:embed/>
                  <p:pic>
                    <p:nvPicPr>
                      <p:cNvPr id="81" name="Object 80" hidden="1">
                        <a:extLst>
                          <a:ext uri="{FF2B5EF4-FFF2-40B4-BE49-F238E27FC236}">
                            <a16:creationId xmlns:a16="http://schemas.microsoft.com/office/drawing/2014/main" id="{4334EB21-48DF-81C4-082C-7D9B91996A54}"/>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sp>
        <p:nvSpPr>
          <p:cNvPr id="59" name="Rectangle 58">
            <a:extLst>
              <a:ext uri="{FF2B5EF4-FFF2-40B4-BE49-F238E27FC236}">
                <a16:creationId xmlns:a16="http://schemas.microsoft.com/office/drawing/2014/main" id="{A9197E76-9E54-D50F-E394-D13FD53AF3D9}"/>
              </a:ext>
            </a:extLst>
          </p:cNvPr>
          <p:cNvSpPr/>
          <p:nvPr/>
        </p:nvSpPr>
        <p:spPr bwMode="gray">
          <a:xfrm>
            <a:off x="2443691" y="816782"/>
            <a:ext cx="9403940" cy="1887223"/>
          </a:xfrm>
          <a:prstGeom prst="rect">
            <a:avLst/>
          </a:prstGeom>
          <a:solidFill>
            <a:schemeClr val="accent1">
              <a:alpha val="11000"/>
            </a:schemeClr>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60" name="Flowchart: Manual Operation 59">
            <a:extLst>
              <a:ext uri="{FF2B5EF4-FFF2-40B4-BE49-F238E27FC236}">
                <a16:creationId xmlns:a16="http://schemas.microsoft.com/office/drawing/2014/main" id="{762DEDED-ADB3-7F0E-B1BF-BEF155AA9B59}"/>
              </a:ext>
            </a:extLst>
          </p:cNvPr>
          <p:cNvSpPr/>
          <p:nvPr/>
        </p:nvSpPr>
        <p:spPr bwMode="gray">
          <a:xfrm rot="5400000">
            <a:off x="1128826" y="1399499"/>
            <a:ext cx="1901934" cy="730045"/>
          </a:xfrm>
          <a:prstGeom prst="flowChartManualOperation">
            <a:avLst/>
          </a:prstGeom>
          <a:gradFill>
            <a:gsLst>
              <a:gs pos="100000">
                <a:schemeClr val="accent1">
                  <a:alpha val="71000"/>
                </a:schemeClr>
              </a:gs>
              <a:gs pos="43000">
                <a:schemeClr val="accent1">
                  <a:alpha val="36000"/>
                </a:schemeClr>
              </a:gs>
              <a:gs pos="69000">
                <a:schemeClr val="accent1">
                  <a:alpha val="65000"/>
                </a:schemeClr>
              </a:gs>
              <a:gs pos="0">
                <a:schemeClr val="accent1">
                  <a:alpha val="11000"/>
                </a:schemeClr>
              </a:gs>
            </a:gsLst>
            <a:lin ang="5400000" scaled="1"/>
          </a:gra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2" name="Title 2">
            <a:extLst>
              <a:ext uri="{FF2B5EF4-FFF2-40B4-BE49-F238E27FC236}">
                <a16:creationId xmlns:a16="http://schemas.microsoft.com/office/drawing/2014/main" id="{792EA8F5-E445-6AF5-BF95-C420328AD2B9}"/>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r>
              <a:rPr lang="el-GR" b="1" dirty="0">
                <a:solidFill>
                  <a:schemeClr val="accent1"/>
                </a:solidFill>
                <a:latin typeface="Aptos" panose="020B0004020202020204" pitchFamily="34" charset="0"/>
              </a:rPr>
              <a:t>Διαστρωμάτωση έρευνας</a:t>
            </a:r>
          </a:p>
        </p:txBody>
      </p:sp>
      <p:sp>
        <p:nvSpPr>
          <p:cNvPr id="5" name="Rectangle 4">
            <a:extLst>
              <a:ext uri="{FF2B5EF4-FFF2-40B4-BE49-F238E27FC236}">
                <a16:creationId xmlns:a16="http://schemas.microsoft.com/office/drawing/2014/main" id="{175D9415-451D-86DB-B0FE-A6707E6C5C17}"/>
              </a:ext>
            </a:extLst>
          </p:cNvPr>
          <p:cNvSpPr/>
          <p:nvPr/>
        </p:nvSpPr>
        <p:spPr bwMode="gray">
          <a:xfrm>
            <a:off x="377327" y="4364285"/>
            <a:ext cx="11471773" cy="2379415"/>
          </a:xfrm>
          <a:prstGeom prst="rect">
            <a:avLst/>
          </a:prstGeom>
          <a:solidFill>
            <a:schemeClr val="bg1">
              <a:lumMod val="95000"/>
            </a:schemeClr>
          </a:solidFill>
          <a:ln w="19050" algn="ctr">
            <a:solidFill>
              <a:schemeClr val="tx2"/>
            </a:solidFill>
            <a:prstDash val="dash"/>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nvGrpSpPr>
          <p:cNvPr id="78" name="Group 77">
            <a:extLst>
              <a:ext uri="{FF2B5EF4-FFF2-40B4-BE49-F238E27FC236}">
                <a16:creationId xmlns:a16="http://schemas.microsoft.com/office/drawing/2014/main" id="{8AA90431-6B05-E06B-3D16-06652C075BD7}"/>
              </a:ext>
            </a:extLst>
          </p:cNvPr>
          <p:cNvGrpSpPr/>
          <p:nvPr/>
        </p:nvGrpSpPr>
        <p:grpSpPr>
          <a:xfrm>
            <a:off x="392952" y="4432798"/>
            <a:ext cx="11566921" cy="2218248"/>
            <a:chOff x="221032" y="3988933"/>
            <a:chExt cx="11566921" cy="2218248"/>
          </a:xfrm>
        </p:grpSpPr>
        <p:sp>
          <p:nvSpPr>
            <p:cNvPr id="7" name="文本框 106">
              <a:extLst>
                <a:ext uri="{FF2B5EF4-FFF2-40B4-BE49-F238E27FC236}">
                  <a16:creationId xmlns:a16="http://schemas.microsoft.com/office/drawing/2014/main" id="{42AFFF10-B4CD-6EB2-AE1C-7ADD773EC5DE}"/>
                </a:ext>
              </a:extLst>
            </p:cNvPr>
            <p:cNvSpPr txBox="1"/>
            <p:nvPr/>
          </p:nvSpPr>
          <p:spPr>
            <a:xfrm>
              <a:off x="221032" y="5715225"/>
              <a:ext cx="1771592" cy="456535"/>
            </a:xfrm>
            <a:prstGeom prst="rect">
              <a:avLst/>
            </a:prstGeom>
            <a:noFill/>
          </p:spPr>
          <p:txBody>
            <a:bodyPr vert="horz" wrap="square" lIns="0" tIns="0" rIns="0" bIns="0" rtlCol="0">
              <a:spAutoFit/>
            </a:bodyPr>
            <a:lstStyle/>
            <a:p>
              <a:pPr algn="ctr">
                <a:spcBef>
                  <a:spcPts val="200"/>
                </a:spcBef>
                <a:buSzPct val="100000"/>
              </a:pPr>
              <a:r>
                <a:rPr lang="el-GR" sz="1400" b="1">
                  <a:solidFill>
                    <a:schemeClr val="accent5"/>
                  </a:solidFill>
                  <a:latin typeface="Aptos" panose="020B0004020202020204" pitchFamily="34" charset="0"/>
                  <a:cs typeface="Calibri Light" panose="020F0302020204030204" pitchFamily="34" charset="0"/>
                </a:rPr>
                <a:t>Ανάπτυξη λογισμικού</a:t>
              </a:r>
              <a:endParaRPr lang="en-US" sz="1400" b="1">
                <a:solidFill>
                  <a:schemeClr val="accent5"/>
                </a:solidFill>
                <a:latin typeface="Aptos" panose="020B0004020202020204" pitchFamily="34" charset="0"/>
                <a:cs typeface="Calibri Light" panose="020F0302020204030204" pitchFamily="34" charset="0"/>
              </a:endParaRPr>
            </a:p>
            <a:p>
              <a:pPr algn="ctr">
                <a:spcBef>
                  <a:spcPts val="200"/>
                </a:spcBef>
                <a:buSzPct val="100000"/>
              </a:pPr>
              <a:r>
                <a:rPr lang="en-US" sz="1400" b="1">
                  <a:solidFill>
                    <a:schemeClr val="accent5"/>
                  </a:solidFill>
                  <a:latin typeface="Aptos" panose="020B0004020202020204" pitchFamily="34" charset="0"/>
                  <a:cs typeface="Calibri Light" panose="020F0302020204030204" pitchFamily="34" charset="0"/>
                </a:rPr>
                <a:t>(software)</a:t>
              </a:r>
              <a:endParaRPr lang="el-GR" sz="1400" b="1">
                <a:solidFill>
                  <a:schemeClr val="accent5"/>
                </a:solidFill>
                <a:latin typeface="Aptos" panose="020B0004020202020204" pitchFamily="34" charset="0"/>
                <a:cs typeface="Calibri Light" panose="020F0302020204030204" pitchFamily="34" charset="0"/>
              </a:endParaRPr>
            </a:p>
          </p:txBody>
        </p:sp>
        <p:grpSp>
          <p:nvGrpSpPr>
            <p:cNvPr id="76" name="Group 75">
              <a:extLst>
                <a:ext uri="{FF2B5EF4-FFF2-40B4-BE49-F238E27FC236}">
                  <a16:creationId xmlns:a16="http://schemas.microsoft.com/office/drawing/2014/main" id="{D1C67567-2290-6BDD-A843-271E4EA87AFB}"/>
                </a:ext>
              </a:extLst>
            </p:cNvPr>
            <p:cNvGrpSpPr/>
            <p:nvPr/>
          </p:nvGrpSpPr>
          <p:grpSpPr>
            <a:xfrm>
              <a:off x="607154" y="4540609"/>
              <a:ext cx="886439" cy="1188285"/>
              <a:chOff x="607154" y="4540609"/>
              <a:chExt cx="886439" cy="1188285"/>
            </a:xfrm>
          </p:grpSpPr>
          <p:sp>
            <p:nvSpPr>
              <p:cNvPr id="51" name="椭圆 73">
                <a:extLst>
                  <a:ext uri="{FF2B5EF4-FFF2-40B4-BE49-F238E27FC236}">
                    <a16:creationId xmlns:a16="http://schemas.microsoft.com/office/drawing/2014/main" id="{AFCE8B10-6E65-6B4B-9F05-7352423A3F65}"/>
                  </a:ext>
                </a:extLst>
              </p:cNvPr>
              <p:cNvSpPr/>
              <p:nvPr/>
            </p:nvSpPr>
            <p:spPr bwMode="gray">
              <a:xfrm>
                <a:off x="607154" y="4540609"/>
                <a:ext cx="886439" cy="886439"/>
              </a:xfrm>
              <a:prstGeom prst="ellipse">
                <a:avLst/>
              </a:prstGeom>
              <a:solidFill>
                <a:schemeClr val="bg1"/>
              </a:solidFill>
              <a:ln w="95250" cmpd="thickThin" algn="ctr">
                <a:solidFill>
                  <a:schemeClr val="accent5"/>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accent5"/>
                  </a:solidFill>
                  <a:latin typeface="Aptos" panose="020B0004020202020204" pitchFamily="34" charset="0"/>
                  <a:cs typeface="Calibri Light" panose="020F0302020204030204" pitchFamily="34" charset="0"/>
                </a:endParaRPr>
              </a:p>
            </p:txBody>
          </p:sp>
          <p:sp>
            <p:nvSpPr>
              <p:cNvPr id="52" name="文本框 92">
                <a:extLst>
                  <a:ext uri="{FF2B5EF4-FFF2-40B4-BE49-F238E27FC236}">
                    <a16:creationId xmlns:a16="http://schemas.microsoft.com/office/drawing/2014/main" id="{C616C35E-82FB-0D26-6DEA-230DD750EDC2}"/>
                  </a:ext>
                </a:extLst>
              </p:cNvPr>
              <p:cNvSpPr txBox="1"/>
              <p:nvPr/>
            </p:nvSpPr>
            <p:spPr>
              <a:xfrm>
                <a:off x="732530" y="4846239"/>
                <a:ext cx="635687" cy="276999"/>
              </a:xfrm>
              <a:prstGeom prst="rect">
                <a:avLst/>
              </a:prstGeom>
              <a:noFill/>
            </p:spPr>
            <p:txBody>
              <a:bodyPr vert="horz" wrap="square" lIns="0" tIns="0" rIns="0" bIns="0" rtlCol="0">
                <a:spAutoFit/>
              </a:bodyPr>
              <a:lstStyle/>
              <a:p>
                <a:pPr algn="ctr">
                  <a:buSzPct val="100000"/>
                </a:pPr>
                <a:r>
                  <a:rPr lang="en-US" b="1">
                    <a:solidFill>
                      <a:schemeClr val="accent5"/>
                    </a:solidFill>
                    <a:latin typeface="Aptos" panose="020B0004020202020204" pitchFamily="34" charset="0"/>
                    <a:cs typeface="Calibri Light" panose="020F0302020204030204" pitchFamily="34" charset="0"/>
                  </a:rPr>
                  <a:t>3</a:t>
                </a:r>
                <a:r>
                  <a:rPr lang="el-GR" b="1">
                    <a:solidFill>
                      <a:schemeClr val="accent5"/>
                    </a:solidFill>
                    <a:latin typeface="Aptos" panose="020B0004020202020204" pitchFamily="34" charset="0"/>
                    <a:cs typeface="Calibri Light" panose="020F0302020204030204" pitchFamily="34" charset="0"/>
                  </a:rPr>
                  <a:t>7,4</a:t>
                </a:r>
                <a:r>
                  <a:rPr lang="en-US" b="1">
                    <a:solidFill>
                      <a:schemeClr val="accent5"/>
                    </a:solidFill>
                    <a:latin typeface="Aptos" panose="020B0004020202020204" pitchFamily="34" charset="0"/>
                    <a:cs typeface="Calibri Light" panose="020F0302020204030204" pitchFamily="34" charset="0"/>
                  </a:rPr>
                  <a:t>%</a:t>
                </a:r>
              </a:p>
            </p:txBody>
          </p:sp>
          <p:sp>
            <p:nvSpPr>
              <p:cNvPr id="53" name="等腰三角形 10">
                <a:extLst>
                  <a:ext uri="{FF2B5EF4-FFF2-40B4-BE49-F238E27FC236}">
                    <a16:creationId xmlns:a16="http://schemas.microsoft.com/office/drawing/2014/main" id="{07AEDF08-8CB9-57C1-4FA1-549C7C35BD69}"/>
                  </a:ext>
                </a:extLst>
              </p:cNvPr>
              <p:cNvSpPr/>
              <p:nvPr/>
            </p:nvSpPr>
            <p:spPr bwMode="gray">
              <a:xfrm flipV="1">
                <a:off x="989541" y="5436768"/>
                <a:ext cx="121663" cy="126963"/>
              </a:xfrm>
              <a:prstGeom prst="triangle">
                <a:avLst/>
              </a:prstGeom>
              <a:solidFill>
                <a:schemeClr val="accent5"/>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54" name="椭圆 14">
                <a:extLst>
                  <a:ext uri="{FF2B5EF4-FFF2-40B4-BE49-F238E27FC236}">
                    <a16:creationId xmlns:a16="http://schemas.microsoft.com/office/drawing/2014/main" id="{2C7D85AD-C4B0-DB91-5D11-CEE89EBB7195}"/>
                  </a:ext>
                </a:extLst>
              </p:cNvPr>
              <p:cNvSpPr/>
              <p:nvPr/>
            </p:nvSpPr>
            <p:spPr bwMode="gray">
              <a:xfrm>
                <a:off x="990730" y="5609608"/>
                <a:ext cx="119286" cy="119286"/>
              </a:xfrm>
              <a:prstGeom prst="ellipse">
                <a:avLst/>
              </a:prstGeom>
              <a:solidFill>
                <a:schemeClr val="bg1"/>
              </a:solidFill>
              <a:ln w="19050" cmpd="sng" algn="ctr">
                <a:solidFill>
                  <a:schemeClr val="accent5"/>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grpSp>
          <p:nvGrpSpPr>
            <p:cNvPr id="77" name="Group 76">
              <a:extLst>
                <a:ext uri="{FF2B5EF4-FFF2-40B4-BE49-F238E27FC236}">
                  <a16:creationId xmlns:a16="http://schemas.microsoft.com/office/drawing/2014/main" id="{F73F73A8-7591-976A-D294-841EEEF1AABF}"/>
                </a:ext>
              </a:extLst>
            </p:cNvPr>
            <p:cNvGrpSpPr/>
            <p:nvPr/>
          </p:nvGrpSpPr>
          <p:grpSpPr>
            <a:xfrm>
              <a:off x="1992623" y="4199415"/>
              <a:ext cx="886439" cy="1189187"/>
              <a:chOff x="1945100" y="4199415"/>
              <a:chExt cx="886439" cy="1189187"/>
            </a:xfrm>
          </p:grpSpPr>
          <p:sp>
            <p:nvSpPr>
              <p:cNvPr id="21" name="椭圆 64">
                <a:extLst>
                  <a:ext uri="{FF2B5EF4-FFF2-40B4-BE49-F238E27FC236}">
                    <a16:creationId xmlns:a16="http://schemas.microsoft.com/office/drawing/2014/main" id="{7E872449-6CF2-31FB-6C5B-D969B5E0F252}"/>
                  </a:ext>
                </a:extLst>
              </p:cNvPr>
              <p:cNvSpPr/>
              <p:nvPr/>
            </p:nvSpPr>
            <p:spPr bwMode="gray">
              <a:xfrm>
                <a:off x="2322650" y="4199415"/>
                <a:ext cx="134480" cy="134480"/>
              </a:xfrm>
              <a:prstGeom prst="ellipse">
                <a:avLst/>
              </a:prstGeom>
              <a:solidFill>
                <a:schemeClr val="bg1"/>
              </a:solidFill>
              <a:ln w="19050" cmpd="sng" algn="ctr">
                <a:solidFill>
                  <a:srgbClr val="005587"/>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nvGrpSpPr>
              <p:cNvPr id="9" name="组合 8">
                <a:extLst>
                  <a:ext uri="{FF2B5EF4-FFF2-40B4-BE49-F238E27FC236}">
                    <a16:creationId xmlns:a16="http://schemas.microsoft.com/office/drawing/2014/main" id="{0BF85EDD-3833-E759-C456-F5D2BE6803F4}"/>
                  </a:ext>
                </a:extLst>
              </p:cNvPr>
              <p:cNvGrpSpPr/>
              <p:nvPr/>
            </p:nvGrpSpPr>
            <p:grpSpPr>
              <a:xfrm>
                <a:off x="1945100" y="4345378"/>
                <a:ext cx="886439" cy="1043224"/>
                <a:chOff x="2889486" y="1961796"/>
                <a:chExt cx="999347" cy="1176102"/>
              </a:xfrm>
            </p:grpSpPr>
            <p:sp>
              <p:nvSpPr>
                <p:cNvPr id="48" name="椭圆 75">
                  <a:extLst>
                    <a:ext uri="{FF2B5EF4-FFF2-40B4-BE49-F238E27FC236}">
                      <a16:creationId xmlns:a16="http://schemas.microsoft.com/office/drawing/2014/main" id="{42238623-E8AA-EA13-9529-86D4E2537EA8}"/>
                    </a:ext>
                  </a:extLst>
                </p:cNvPr>
                <p:cNvSpPr/>
                <p:nvPr/>
              </p:nvSpPr>
              <p:spPr bwMode="gray">
                <a:xfrm>
                  <a:off x="2889486" y="2138551"/>
                  <a:ext cx="999347" cy="999347"/>
                </a:xfrm>
                <a:prstGeom prst="ellipse">
                  <a:avLst/>
                </a:prstGeom>
                <a:noFill/>
                <a:ln w="95250" cmpd="thickThin" algn="ctr">
                  <a:solidFill>
                    <a:srgbClr val="005587"/>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49" name="文本框 93">
                  <a:extLst>
                    <a:ext uri="{FF2B5EF4-FFF2-40B4-BE49-F238E27FC236}">
                      <a16:creationId xmlns:a16="http://schemas.microsoft.com/office/drawing/2014/main" id="{04B99A83-8254-399E-A253-056E89546089}"/>
                    </a:ext>
                  </a:extLst>
                </p:cNvPr>
                <p:cNvSpPr txBox="1"/>
                <p:nvPr/>
              </p:nvSpPr>
              <p:spPr>
                <a:xfrm>
                  <a:off x="3054876" y="2483109"/>
                  <a:ext cx="668563" cy="276999"/>
                </a:xfrm>
                <a:prstGeom prst="rect">
                  <a:avLst/>
                </a:prstGeom>
                <a:noFill/>
              </p:spPr>
              <p:txBody>
                <a:bodyPr vert="horz" wrap="square" lIns="0" tIns="0" rIns="0" bIns="0" rtlCol="0">
                  <a:spAutoFit/>
                </a:bodyPr>
                <a:lstStyle/>
                <a:p>
                  <a:pPr algn="ctr">
                    <a:buSzPct val="100000"/>
                  </a:pPr>
                  <a:r>
                    <a:rPr lang="en-US" b="1">
                      <a:solidFill>
                        <a:srgbClr val="0076A8"/>
                      </a:solidFill>
                      <a:latin typeface="Aptos" panose="020B0004020202020204" pitchFamily="34" charset="0"/>
                      <a:cs typeface="Calibri Light" panose="020F0302020204030204" pitchFamily="34" charset="0"/>
                    </a:rPr>
                    <a:t>~</a:t>
                  </a:r>
                  <a:r>
                    <a:rPr lang="el-GR" b="1">
                      <a:solidFill>
                        <a:srgbClr val="0076A8"/>
                      </a:solidFill>
                      <a:latin typeface="Aptos" panose="020B0004020202020204" pitchFamily="34" charset="0"/>
                      <a:cs typeface="Calibri Light" panose="020F0302020204030204" pitchFamily="34" charset="0"/>
                    </a:rPr>
                    <a:t>2</a:t>
                  </a:r>
                  <a:r>
                    <a:rPr lang="en-US" b="1">
                      <a:solidFill>
                        <a:srgbClr val="0076A8"/>
                      </a:solidFill>
                      <a:latin typeface="Aptos" panose="020B0004020202020204" pitchFamily="34" charset="0"/>
                      <a:cs typeface="Calibri Light" panose="020F0302020204030204" pitchFamily="34" charset="0"/>
                    </a:rPr>
                    <a:t>0%</a:t>
                  </a:r>
                </a:p>
              </p:txBody>
            </p:sp>
            <p:sp>
              <p:nvSpPr>
                <p:cNvPr id="50" name="等腰三角形 72">
                  <a:extLst>
                    <a:ext uri="{FF2B5EF4-FFF2-40B4-BE49-F238E27FC236}">
                      <a16:creationId xmlns:a16="http://schemas.microsoft.com/office/drawing/2014/main" id="{A355589C-E58B-B746-AE78-3B63894E2A1D}"/>
                    </a:ext>
                  </a:extLst>
                </p:cNvPr>
                <p:cNvSpPr/>
                <p:nvPr/>
              </p:nvSpPr>
              <p:spPr bwMode="gray">
                <a:xfrm rot="10800000" flipV="1">
                  <a:off x="3320579" y="1961796"/>
                  <a:ext cx="137160" cy="143135"/>
                </a:xfrm>
                <a:prstGeom prst="triangle">
                  <a:avLst/>
                </a:prstGeom>
                <a:solidFill>
                  <a:srgbClr val="005587"/>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grpSp>
        <p:sp>
          <p:nvSpPr>
            <p:cNvPr id="13" name="文本框 88">
              <a:extLst>
                <a:ext uri="{FF2B5EF4-FFF2-40B4-BE49-F238E27FC236}">
                  <a16:creationId xmlns:a16="http://schemas.microsoft.com/office/drawing/2014/main" id="{928E5B35-6B68-402F-11FD-133F21B7E217}"/>
                </a:ext>
              </a:extLst>
            </p:cNvPr>
            <p:cNvSpPr txBox="1"/>
            <p:nvPr/>
          </p:nvSpPr>
          <p:spPr>
            <a:xfrm>
              <a:off x="1221280" y="3988933"/>
              <a:ext cx="2429122" cy="215444"/>
            </a:xfrm>
            <a:prstGeom prst="rect">
              <a:avLst/>
            </a:prstGeom>
            <a:noFill/>
          </p:spPr>
          <p:txBody>
            <a:bodyPr vert="horz" wrap="square" lIns="0" tIns="0" rIns="0" bIns="0" rtlCol="0">
              <a:spAutoFit/>
            </a:bodyPr>
            <a:lstStyle/>
            <a:p>
              <a:pPr algn="ctr">
                <a:spcBef>
                  <a:spcPts val="200"/>
                </a:spcBef>
                <a:buSzPct val="100000"/>
              </a:pPr>
              <a:r>
                <a:rPr lang="el-GR" sz="1400" b="1">
                  <a:solidFill>
                    <a:srgbClr val="005587"/>
                  </a:solidFill>
                  <a:latin typeface="Aptos" panose="020B0004020202020204" pitchFamily="34" charset="0"/>
                  <a:cs typeface="Calibri Light" panose="020F0302020204030204" pitchFamily="34" charset="0"/>
                </a:rPr>
                <a:t>Υπηρεσίες Πληροφορικής</a:t>
              </a:r>
              <a:endParaRPr lang="en-US" sz="1400" b="1">
                <a:solidFill>
                  <a:srgbClr val="005587"/>
                </a:solidFill>
                <a:latin typeface="Aptos" panose="020B0004020202020204" pitchFamily="34" charset="0"/>
                <a:cs typeface="Calibri Light" panose="020F0302020204030204" pitchFamily="34" charset="0"/>
              </a:endParaRPr>
            </a:p>
          </p:txBody>
        </p:sp>
        <p:grpSp>
          <p:nvGrpSpPr>
            <p:cNvPr id="74" name="Group 73">
              <a:extLst>
                <a:ext uri="{FF2B5EF4-FFF2-40B4-BE49-F238E27FC236}">
                  <a16:creationId xmlns:a16="http://schemas.microsoft.com/office/drawing/2014/main" id="{3689DEF4-8AD3-9B0C-3BEE-BBF4C25906E0}"/>
                </a:ext>
              </a:extLst>
            </p:cNvPr>
            <p:cNvGrpSpPr/>
            <p:nvPr/>
          </p:nvGrpSpPr>
          <p:grpSpPr>
            <a:xfrm>
              <a:off x="3378092" y="4538636"/>
              <a:ext cx="886439" cy="1172786"/>
              <a:chOff x="3396326" y="4538636"/>
              <a:chExt cx="886439" cy="1172786"/>
            </a:xfrm>
          </p:grpSpPr>
          <p:sp>
            <p:nvSpPr>
              <p:cNvPr id="44" name="椭圆 77">
                <a:extLst>
                  <a:ext uri="{FF2B5EF4-FFF2-40B4-BE49-F238E27FC236}">
                    <a16:creationId xmlns:a16="http://schemas.microsoft.com/office/drawing/2014/main" id="{3F87E180-4419-C104-5448-7A22DDDC0EEF}"/>
                  </a:ext>
                </a:extLst>
              </p:cNvPr>
              <p:cNvSpPr/>
              <p:nvPr/>
            </p:nvSpPr>
            <p:spPr bwMode="gray">
              <a:xfrm>
                <a:off x="3396326" y="4538636"/>
                <a:ext cx="886439" cy="886439"/>
              </a:xfrm>
              <a:prstGeom prst="ellipse">
                <a:avLst/>
              </a:prstGeom>
              <a:noFill/>
              <a:ln w="95250" cmpd="thickThin" algn="ctr">
                <a:solidFill>
                  <a:srgbClr val="A7A8AA"/>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45" name="文本框 94">
                <a:extLst>
                  <a:ext uri="{FF2B5EF4-FFF2-40B4-BE49-F238E27FC236}">
                    <a16:creationId xmlns:a16="http://schemas.microsoft.com/office/drawing/2014/main" id="{065438AC-9CB5-63AE-5B10-37A77DC92359}"/>
                  </a:ext>
                </a:extLst>
              </p:cNvPr>
              <p:cNvSpPr txBox="1"/>
              <p:nvPr/>
            </p:nvSpPr>
            <p:spPr>
              <a:xfrm>
                <a:off x="3487502" y="4841879"/>
                <a:ext cx="704086" cy="276999"/>
              </a:xfrm>
              <a:prstGeom prst="rect">
                <a:avLst/>
              </a:prstGeom>
              <a:noFill/>
            </p:spPr>
            <p:txBody>
              <a:bodyPr vert="horz" wrap="square" lIns="0" tIns="0" rIns="0" bIns="0" rtlCol="0">
                <a:spAutoFit/>
              </a:bodyPr>
              <a:lstStyle/>
              <a:p>
                <a:pPr algn="ctr">
                  <a:buSzPct val="100000"/>
                </a:pPr>
                <a:r>
                  <a:rPr lang="el-GR" b="1">
                    <a:solidFill>
                      <a:srgbClr val="97999B"/>
                    </a:solidFill>
                    <a:latin typeface="Aptos" panose="020B0004020202020204" pitchFamily="34" charset="0"/>
                    <a:cs typeface="Calibri Light" panose="020F0302020204030204" pitchFamily="34" charset="0"/>
                  </a:rPr>
                  <a:t>13,2</a:t>
                </a:r>
                <a:r>
                  <a:rPr lang="en-US" b="1">
                    <a:solidFill>
                      <a:srgbClr val="97999B"/>
                    </a:solidFill>
                    <a:latin typeface="Aptos" panose="020B0004020202020204" pitchFamily="34" charset="0"/>
                    <a:cs typeface="Calibri Light" panose="020F0302020204030204" pitchFamily="34" charset="0"/>
                  </a:rPr>
                  <a:t>%</a:t>
                </a:r>
              </a:p>
            </p:txBody>
          </p:sp>
          <p:sp>
            <p:nvSpPr>
              <p:cNvPr id="46" name="椭圆 65">
                <a:extLst>
                  <a:ext uri="{FF2B5EF4-FFF2-40B4-BE49-F238E27FC236}">
                    <a16:creationId xmlns:a16="http://schemas.microsoft.com/office/drawing/2014/main" id="{9C35A920-0429-30AD-0F6D-53DB33C885C8}"/>
                  </a:ext>
                </a:extLst>
              </p:cNvPr>
              <p:cNvSpPr/>
              <p:nvPr/>
            </p:nvSpPr>
            <p:spPr bwMode="gray">
              <a:xfrm>
                <a:off x="3779902" y="5592136"/>
                <a:ext cx="119286" cy="119286"/>
              </a:xfrm>
              <a:prstGeom prst="ellipse">
                <a:avLst/>
              </a:prstGeom>
              <a:solidFill>
                <a:schemeClr val="bg1"/>
              </a:solidFill>
              <a:ln w="19050" cmpd="sng" algn="ctr">
                <a:solidFill>
                  <a:srgbClr val="A7A8AA"/>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47" name="等腰三角形 74">
                <a:extLst>
                  <a:ext uri="{FF2B5EF4-FFF2-40B4-BE49-F238E27FC236}">
                    <a16:creationId xmlns:a16="http://schemas.microsoft.com/office/drawing/2014/main" id="{33F14501-946A-8DD1-6097-04A41528F783}"/>
                  </a:ext>
                </a:extLst>
              </p:cNvPr>
              <p:cNvSpPr/>
              <p:nvPr/>
            </p:nvSpPr>
            <p:spPr bwMode="gray">
              <a:xfrm flipV="1">
                <a:off x="3778713" y="5425075"/>
                <a:ext cx="121663" cy="126963"/>
              </a:xfrm>
              <a:prstGeom prst="triangle">
                <a:avLst/>
              </a:prstGeom>
              <a:solidFill>
                <a:srgbClr val="A7A8AA"/>
              </a:solidFill>
              <a:ln w="19050" algn="ctr">
                <a:solidFill>
                  <a:srgbClr val="A7A8AA"/>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sp>
          <p:nvSpPr>
            <p:cNvPr id="14" name="文本框 89">
              <a:extLst>
                <a:ext uri="{FF2B5EF4-FFF2-40B4-BE49-F238E27FC236}">
                  <a16:creationId xmlns:a16="http://schemas.microsoft.com/office/drawing/2014/main" id="{9AA5D245-C1DB-2265-0D61-D111E6B85E38}"/>
                </a:ext>
              </a:extLst>
            </p:cNvPr>
            <p:cNvSpPr txBox="1"/>
            <p:nvPr/>
          </p:nvSpPr>
          <p:spPr>
            <a:xfrm>
              <a:off x="2943453" y="5715225"/>
              <a:ext cx="1799174" cy="430887"/>
            </a:xfrm>
            <a:prstGeom prst="rect">
              <a:avLst/>
            </a:prstGeom>
            <a:noFill/>
          </p:spPr>
          <p:txBody>
            <a:bodyPr vert="horz" wrap="square" lIns="0" tIns="0" rIns="0" bIns="0" rtlCol="0">
              <a:spAutoFit/>
            </a:bodyPr>
            <a:lstStyle/>
            <a:p>
              <a:pPr algn="ctr">
                <a:spcBef>
                  <a:spcPts val="200"/>
                </a:spcBef>
                <a:buSzPct val="100000"/>
              </a:pPr>
              <a:r>
                <a:rPr lang="el-GR" sz="1400" b="1">
                  <a:solidFill>
                    <a:srgbClr val="A7A8AA"/>
                  </a:solidFill>
                  <a:latin typeface="Aptos" panose="020B0004020202020204" pitchFamily="34" charset="0"/>
                  <a:cs typeface="Calibri Light" panose="020F0302020204030204" pitchFamily="34" charset="0"/>
                </a:rPr>
                <a:t>Υπηρεσίες διανομής και λιανικής πώλησης</a:t>
              </a:r>
              <a:endParaRPr lang="en-US" sz="1400" b="1">
                <a:solidFill>
                  <a:srgbClr val="A7A8AA"/>
                </a:solidFill>
                <a:latin typeface="Aptos" panose="020B0004020202020204" pitchFamily="34" charset="0"/>
                <a:cs typeface="Calibri Light" panose="020F0302020204030204" pitchFamily="34" charset="0"/>
              </a:endParaRPr>
            </a:p>
          </p:txBody>
        </p:sp>
        <p:grpSp>
          <p:nvGrpSpPr>
            <p:cNvPr id="69" name="Group 68">
              <a:extLst>
                <a:ext uri="{FF2B5EF4-FFF2-40B4-BE49-F238E27FC236}">
                  <a16:creationId xmlns:a16="http://schemas.microsoft.com/office/drawing/2014/main" id="{6C89B222-C5ED-CE69-66D0-C8330FF6633E}"/>
                </a:ext>
              </a:extLst>
            </p:cNvPr>
            <p:cNvGrpSpPr/>
            <p:nvPr/>
          </p:nvGrpSpPr>
          <p:grpSpPr>
            <a:xfrm>
              <a:off x="4763561" y="4207012"/>
              <a:ext cx="886439" cy="1181589"/>
              <a:chOff x="4786567" y="4207012"/>
              <a:chExt cx="886439" cy="1181589"/>
            </a:xfrm>
          </p:grpSpPr>
          <p:sp>
            <p:nvSpPr>
              <p:cNvPr id="40" name="椭圆 85">
                <a:extLst>
                  <a:ext uri="{FF2B5EF4-FFF2-40B4-BE49-F238E27FC236}">
                    <a16:creationId xmlns:a16="http://schemas.microsoft.com/office/drawing/2014/main" id="{7C3D3835-500C-BD75-9FBF-F32F6EC6640B}"/>
                  </a:ext>
                </a:extLst>
              </p:cNvPr>
              <p:cNvSpPr/>
              <p:nvPr/>
            </p:nvSpPr>
            <p:spPr bwMode="gray">
              <a:xfrm>
                <a:off x="4786567" y="4502162"/>
                <a:ext cx="886439" cy="886439"/>
              </a:xfrm>
              <a:prstGeom prst="ellipse">
                <a:avLst/>
              </a:prstGeom>
              <a:noFill/>
              <a:ln w="95250" cmpd="thickThin" algn="ctr">
                <a:solidFill>
                  <a:srgbClr val="86BC25"/>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41" name="文本框 95">
                <a:extLst>
                  <a:ext uri="{FF2B5EF4-FFF2-40B4-BE49-F238E27FC236}">
                    <a16:creationId xmlns:a16="http://schemas.microsoft.com/office/drawing/2014/main" id="{96D414CD-5FB0-5575-A0A6-4E372802D286}"/>
                  </a:ext>
                </a:extLst>
              </p:cNvPr>
              <p:cNvSpPr txBox="1"/>
              <p:nvPr/>
            </p:nvSpPr>
            <p:spPr>
              <a:xfrm>
                <a:off x="4929429" y="4812498"/>
                <a:ext cx="593028" cy="245703"/>
              </a:xfrm>
              <a:prstGeom prst="rect">
                <a:avLst/>
              </a:prstGeom>
              <a:noFill/>
            </p:spPr>
            <p:txBody>
              <a:bodyPr vert="horz" wrap="square" lIns="0" tIns="0" rIns="0" bIns="0" rtlCol="0">
                <a:spAutoFit/>
              </a:bodyPr>
              <a:lstStyle/>
              <a:p>
                <a:pPr algn="ctr">
                  <a:buSzPct val="100000"/>
                </a:pPr>
                <a:r>
                  <a:rPr lang="en-US" b="1">
                    <a:solidFill>
                      <a:schemeClr val="accent1"/>
                    </a:solidFill>
                    <a:latin typeface="Aptos" panose="020B0004020202020204" pitchFamily="34" charset="0"/>
                    <a:cs typeface="Calibri Light" panose="020F0302020204030204" pitchFamily="34" charset="0"/>
                  </a:rPr>
                  <a:t>7</a:t>
                </a:r>
                <a:r>
                  <a:rPr lang="el-GR" b="1">
                    <a:solidFill>
                      <a:schemeClr val="accent1"/>
                    </a:solidFill>
                    <a:latin typeface="Aptos" panose="020B0004020202020204" pitchFamily="34" charset="0"/>
                    <a:cs typeface="Calibri Light" panose="020F0302020204030204" pitchFamily="34" charset="0"/>
                  </a:rPr>
                  <a:t>,4</a:t>
                </a:r>
                <a:r>
                  <a:rPr lang="en-US" b="1">
                    <a:solidFill>
                      <a:schemeClr val="accent1"/>
                    </a:solidFill>
                    <a:latin typeface="Aptos" panose="020B0004020202020204" pitchFamily="34" charset="0"/>
                    <a:cs typeface="Calibri Light" panose="020F0302020204030204" pitchFamily="34" charset="0"/>
                  </a:rPr>
                  <a:t>%</a:t>
                </a:r>
              </a:p>
            </p:txBody>
          </p:sp>
          <p:sp>
            <p:nvSpPr>
              <p:cNvPr id="42" name="椭圆 66">
                <a:extLst>
                  <a:ext uri="{FF2B5EF4-FFF2-40B4-BE49-F238E27FC236}">
                    <a16:creationId xmlns:a16="http://schemas.microsoft.com/office/drawing/2014/main" id="{C607A4A4-22AC-49B1-04DE-106B366CC820}"/>
                  </a:ext>
                </a:extLst>
              </p:cNvPr>
              <p:cNvSpPr/>
              <p:nvPr/>
            </p:nvSpPr>
            <p:spPr bwMode="gray">
              <a:xfrm>
                <a:off x="5172520" y="4207012"/>
                <a:ext cx="119286" cy="119286"/>
              </a:xfrm>
              <a:prstGeom prst="ellipse">
                <a:avLst/>
              </a:prstGeom>
              <a:solidFill>
                <a:schemeClr val="bg1"/>
              </a:solidFill>
              <a:ln w="19050" cmpd="sng" algn="ctr">
                <a:solidFill>
                  <a:srgbClr val="86BC25"/>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43" name="等腰三角形 76">
                <a:extLst>
                  <a:ext uri="{FF2B5EF4-FFF2-40B4-BE49-F238E27FC236}">
                    <a16:creationId xmlns:a16="http://schemas.microsoft.com/office/drawing/2014/main" id="{51F9E00B-A0DF-9213-AC0A-6DBA718AAB40}"/>
                  </a:ext>
                </a:extLst>
              </p:cNvPr>
              <p:cNvSpPr/>
              <p:nvPr/>
            </p:nvSpPr>
            <p:spPr bwMode="gray">
              <a:xfrm rot="10800000" flipV="1">
                <a:off x="5170143" y="4361233"/>
                <a:ext cx="121663" cy="126963"/>
              </a:xfrm>
              <a:prstGeom prst="triangle">
                <a:avLst/>
              </a:prstGeom>
              <a:solidFill>
                <a:srgbClr val="86BC25"/>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sp>
          <p:nvSpPr>
            <p:cNvPr id="15" name="文本框 90">
              <a:extLst>
                <a:ext uri="{FF2B5EF4-FFF2-40B4-BE49-F238E27FC236}">
                  <a16:creationId xmlns:a16="http://schemas.microsoft.com/office/drawing/2014/main" id="{D3B90C23-B64B-5CEB-962E-16C0D64E6FD1}"/>
                </a:ext>
              </a:extLst>
            </p:cNvPr>
            <p:cNvSpPr txBox="1"/>
            <p:nvPr/>
          </p:nvSpPr>
          <p:spPr>
            <a:xfrm>
              <a:off x="3988377" y="3988933"/>
              <a:ext cx="2429120" cy="215444"/>
            </a:xfrm>
            <a:prstGeom prst="rect">
              <a:avLst/>
            </a:prstGeom>
            <a:noFill/>
          </p:spPr>
          <p:txBody>
            <a:bodyPr vert="horz" wrap="square" lIns="0" tIns="0" rIns="0" bIns="0" rtlCol="0">
              <a:spAutoFit/>
            </a:bodyPr>
            <a:lstStyle/>
            <a:p>
              <a:pPr algn="ctr">
                <a:spcBef>
                  <a:spcPts val="200"/>
                </a:spcBef>
                <a:buSzPct val="100000"/>
              </a:pPr>
              <a:r>
                <a:rPr lang="el-GR" sz="1400" b="1">
                  <a:solidFill>
                    <a:schemeClr val="accent1"/>
                  </a:solidFill>
                  <a:latin typeface="Aptos" panose="020B0004020202020204" pitchFamily="34" charset="0"/>
                  <a:cs typeface="Calibri Light" panose="020F0302020204030204" pitchFamily="34" charset="0"/>
                </a:rPr>
                <a:t>Υλικοτεχνικές υποδομές </a:t>
              </a:r>
              <a:endParaRPr lang="en-US" sz="1400" b="1">
                <a:solidFill>
                  <a:schemeClr val="accent1"/>
                </a:solidFill>
                <a:latin typeface="Aptos" panose="020B0004020202020204" pitchFamily="34" charset="0"/>
                <a:cs typeface="Calibri Light" panose="020F0302020204030204" pitchFamily="34" charset="0"/>
              </a:endParaRPr>
            </a:p>
          </p:txBody>
        </p:sp>
        <p:grpSp>
          <p:nvGrpSpPr>
            <p:cNvPr id="12" name="组合 67">
              <a:extLst>
                <a:ext uri="{FF2B5EF4-FFF2-40B4-BE49-F238E27FC236}">
                  <a16:creationId xmlns:a16="http://schemas.microsoft.com/office/drawing/2014/main" id="{64753711-FC88-9978-96CF-B57A0866CD3F}"/>
                </a:ext>
              </a:extLst>
            </p:cNvPr>
            <p:cNvGrpSpPr/>
            <p:nvPr/>
          </p:nvGrpSpPr>
          <p:grpSpPr>
            <a:xfrm>
              <a:off x="6149030" y="4537153"/>
              <a:ext cx="886439" cy="1161144"/>
              <a:chOff x="7342563" y="2138551"/>
              <a:chExt cx="999347" cy="1309042"/>
            </a:xfrm>
          </p:grpSpPr>
          <p:sp>
            <p:nvSpPr>
              <p:cNvPr id="36" name="椭圆 68">
                <a:extLst>
                  <a:ext uri="{FF2B5EF4-FFF2-40B4-BE49-F238E27FC236}">
                    <a16:creationId xmlns:a16="http://schemas.microsoft.com/office/drawing/2014/main" id="{FDAFEED1-1407-D4CD-9526-C275F09EAF1A}"/>
                  </a:ext>
                </a:extLst>
              </p:cNvPr>
              <p:cNvSpPr/>
              <p:nvPr/>
            </p:nvSpPr>
            <p:spPr bwMode="gray">
              <a:xfrm>
                <a:off x="7342563" y="2138551"/>
                <a:ext cx="999347" cy="999347"/>
              </a:xfrm>
              <a:prstGeom prst="ellipse">
                <a:avLst/>
              </a:prstGeom>
              <a:noFill/>
              <a:ln w="95250" cmpd="thickThin" algn="ctr">
                <a:solidFill>
                  <a:srgbClr val="43B02A"/>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37" name="文本框 69">
                <a:extLst>
                  <a:ext uri="{FF2B5EF4-FFF2-40B4-BE49-F238E27FC236}">
                    <a16:creationId xmlns:a16="http://schemas.microsoft.com/office/drawing/2014/main" id="{BD6AE0FF-2C55-5198-68E2-91274017FDD2}"/>
                  </a:ext>
                </a:extLst>
              </p:cNvPr>
              <p:cNvSpPr txBox="1"/>
              <p:nvPr/>
            </p:nvSpPr>
            <p:spPr>
              <a:xfrm>
                <a:off x="7504460" y="2506086"/>
                <a:ext cx="668563" cy="276999"/>
              </a:xfrm>
              <a:prstGeom prst="rect">
                <a:avLst/>
              </a:prstGeom>
              <a:noFill/>
            </p:spPr>
            <p:txBody>
              <a:bodyPr vert="horz" wrap="square" lIns="0" tIns="0" rIns="0" bIns="0" rtlCol="0">
                <a:spAutoFit/>
              </a:bodyPr>
              <a:lstStyle/>
              <a:p>
                <a:pPr algn="ctr">
                  <a:buSzPct val="100000"/>
                </a:pPr>
                <a:r>
                  <a:rPr lang="en-US" b="1">
                    <a:solidFill>
                      <a:srgbClr val="43B02A"/>
                    </a:solidFill>
                    <a:latin typeface="Aptos" panose="020B0004020202020204" pitchFamily="34" charset="0"/>
                    <a:cs typeface="Calibri Light" panose="020F0302020204030204" pitchFamily="34" charset="0"/>
                  </a:rPr>
                  <a:t>6</a:t>
                </a:r>
                <a:r>
                  <a:rPr lang="el-GR" b="1">
                    <a:solidFill>
                      <a:srgbClr val="43B02A"/>
                    </a:solidFill>
                    <a:latin typeface="Aptos" panose="020B0004020202020204" pitchFamily="34" charset="0"/>
                    <a:cs typeface="Calibri Light" panose="020F0302020204030204" pitchFamily="34" charset="0"/>
                  </a:rPr>
                  <a:t>,3</a:t>
                </a:r>
                <a:r>
                  <a:rPr lang="en-US" b="1">
                    <a:solidFill>
                      <a:srgbClr val="43B02A"/>
                    </a:solidFill>
                    <a:latin typeface="Aptos" panose="020B0004020202020204" pitchFamily="34" charset="0"/>
                    <a:cs typeface="Calibri Light" panose="020F0302020204030204" pitchFamily="34" charset="0"/>
                  </a:rPr>
                  <a:t>%</a:t>
                </a:r>
              </a:p>
            </p:txBody>
          </p:sp>
          <p:sp>
            <p:nvSpPr>
              <p:cNvPr id="38" name="椭圆 83">
                <a:extLst>
                  <a:ext uri="{FF2B5EF4-FFF2-40B4-BE49-F238E27FC236}">
                    <a16:creationId xmlns:a16="http://schemas.microsoft.com/office/drawing/2014/main" id="{796FEA3C-E136-8F40-C2C2-82CB09973933}"/>
                  </a:ext>
                </a:extLst>
              </p:cNvPr>
              <p:cNvSpPr/>
              <p:nvPr/>
            </p:nvSpPr>
            <p:spPr bwMode="gray">
              <a:xfrm>
                <a:off x="7774996" y="3313113"/>
                <a:ext cx="134480" cy="134480"/>
              </a:xfrm>
              <a:prstGeom prst="ellipse">
                <a:avLst/>
              </a:prstGeom>
              <a:solidFill>
                <a:schemeClr val="bg1"/>
              </a:solidFill>
              <a:ln w="19050" cmpd="sng" algn="ctr">
                <a:solidFill>
                  <a:srgbClr val="43B02A"/>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39" name="等腰三角形 84">
                <a:extLst>
                  <a:ext uri="{FF2B5EF4-FFF2-40B4-BE49-F238E27FC236}">
                    <a16:creationId xmlns:a16="http://schemas.microsoft.com/office/drawing/2014/main" id="{DA9D52E7-D854-7474-68DE-73288A69F2A5}"/>
                  </a:ext>
                </a:extLst>
              </p:cNvPr>
              <p:cNvSpPr/>
              <p:nvPr/>
            </p:nvSpPr>
            <p:spPr bwMode="gray">
              <a:xfrm flipV="1">
                <a:off x="7773656" y="3137898"/>
                <a:ext cx="137160" cy="143135"/>
              </a:xfrm>
              <a:prstGeom prst="triangle">
                <a:avLst/>
              </a:prstGeom>
              <a:solidFill>
                <a:srgbClr val="43B02A"/>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sp>
          <p:nvSpPr>
            <p:cNvPr id="16" name="文本框 91">
              <a:extLst>
                <a:ext uri="{FF2B5EF4-FFF2-40B4-BE49-F238E27FC236}">
                  <a16:creationId xmlns:a16="http://schemas.microsoft.com/office/drawing/2014/main" id="{6C0198D1-C677-7A2E-3219-7F8A2D68D81D}"/>
                </a:ext>
              </a:extLst>
            </p:cNvPr>
            <p:cNvSpPr txBox="1"/>
            <p:nvPr/>
          </p:nvSpPr>
          <p:spPr>
            <a:xfrm>
              <a:off x="5917856" y="5742239"/>
              <a:ext cx="1342587" cy="430887"/>
            </a:xfrm>
            <a:prstGeom prst="rect">
              <a:avLst/>
            </a:prstGeom>
            <a:noFill/>
          </p:spPr>
          <p:txBody>
            <a:bodyPr vert="horz" wrap="square" lIns="0" tIns="0" rIns="0" bIns="0" rtlCol="0">
              <a:spAutoFit/>
            </a:bodyPr>
            <a:lstStyle/>
            <a:p>
              <a:pPr algn="ctr">
                <a:spcBef>
                  <a:spcPts val="200"/>
                </a:spcBef>
                <a:buSzPct val="100000"/>
              </a:pPr>
              <a:r>
                <a:rPr lang="el-GR" sz="1400" b="1">
                  <a:solidFill>
                    <a:srgbClr val="43B02A"/>
                  </a:solidFill>
                  <a:latin typeface="Aptos" panose="020B0004020202020204" pitchFamily="34" charset="0"/>
                  <a:cs typeface="Calibri Light" panose="020F0302020204030204" pitchFamily="34" charset="0"/>
                </a:rPr>
                <a:t>Συσκευές (</a:t>
              </a:r>
              <a:r>
                <a:rPr lang="en-US" sz="1400" b="1">
                  <a:solidFill>
                    <a:srgbClr val="43B02A"/>
                  </a:solidFill>
                  <a:latin typeface="Aptos" panose="020B0004020202020204" pitchFamily="34" charset="0"/>
                  <a:cs typeface="Calibri Light" panose="020F0302020204030204" pitchFamily="34" charset="0"/>
                </a:rPr>
                <a:t>hardware)</a:t>
              </a:r>
              <a:endParaRPr lang="en-US" sz="1400">
                <a:latin typeface="Aptos" panose="020B0004020202020204" pitchFamily="34" charset="0"/>
                <a:cs typeface="Calibri Light" panose="020F0302020204030204" pitchFamily="34" charset="0"/>
              </a:endParaRPr>
            </a:p>
          </p:txBody>
        </p:sp>
        <p:grpSp>
          <p:nvGrpSpPr>
            <p:cNvPr id="67" name="Group 66">
              <a:extLst>
                <a:ext uri="{FF2B5EF4-FFF2-40B4-BE49-F238E27FC236}">
                  <a16:creationId xmlns:a16="http://schemas.microsoft.com/office/drawing/2014/main" id="{B2B5EA3B-1F99-B7EF-8E4C-FA20E9655851}"/>
                </a:ext>
              </a:extLst>
            </p:cNvPr>
            <p:cNvGrpSpPr/>
            <p:nvPr/>
          </p:nvGrpSpPr>
          <p:grpSpPr>
            <a:xfrm>
              <a:off x="7534499" y="4207012"/>
              <a:ext cx="886439" cy="1181589"/>
              <a:chOff x="7593563" y="4207012"/>
              <a:chExt cx="886439" cy="1181589"/>
            </a:xfrm>
          </p:grpSpPr>
          <p:sp>
            <p:nvSpPr>
              <p:cNvPr id="32" name="椭圆 85">
                <a:extLst>
                  <a:ext uri="{FF2B5EF4-FFF2-40B4-BE49-F238E27FC236}">
                    <a16:creationId xmlns:a16="http://schemas.microsoft.com/office/drawing/2014/main" id="{3F244DE0-DF95-DB19-874B-5026FC31D8A1}"/>
                  </a:ext>
                </a:extLst>
              </p:cNvPr>
              <p:cNvSpPr/>
              <p:nvPr/>
            </p:nvSpPr>
            <p:spPr bwMode="gray">
              <a:xfrm>
                <a:off x="7593563" y="4502162"/>
                <a:ext cx="886439" cy="886439"/>
              </a:xfrm>
              <a:prstGeom prst="ellipse">
                <a:avLst/>
              </a:prstGeom>
              <a:noFill/>
              <a:ln w="95250" cmpd="thickThin"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33" name="文本框 95">
                <a:extLst>
                  <a:ext uri="{FF2B5EF4-FFF2-40B4-BE49-F238E27FC236}">
                    <a16:creationId xmlns:a16="http://schemas.microsoft.com/office/drawing/2014/main" id="{4DA8F924-67A4-2EF1-0099-23C2DD586B83}"/>
                  </a:ext>
                </a:extLst>
              </p:cNvPr>
              <p:cNvSpPr txBox="1"/>
              <p:nvPr/>
            </p:nvSpPr>
            <p:spPr>
              <a:xfrm>
                <a:off x="7740267" y="4805404"/>
                <a:ext cx="593028" cy="245703"/>
              </a:xfrm>
              <a:prstGeom prst="rect">
                <a:avLst/>
              </a:prstGeom>
              <a:noFill/>
            </p:spPr>
            <p:txBody>
              <a:bodyPr vert="horz" wrap="square" lIns="0" tIns="0" rIns="0" bIns="0" rtlCol="0">
                <a:spAutoFit/>
              </a:bodyPr>
              <a:lstStyle/>
              <a:p>
                <a:pPr algn="ctr">
                  <a:buSzPct val="100000"/>
                </a:pPr>
                <a:r>
                  <a:rPr lang="en-US" b="1">
                    <a:latin typeface="Aptos" panose="020B0004020202020204" pitchFamily="34" charset="0"/>
                    <a:cs typeface="Calibri Light" panose="020F0302020204030204" pitchFamily="34" charset="0"/>
                  </a:rPr>
                  <a:t>5</a:t>
                </a:r>
                <a:r>
                  <a:rPr lang="el-GR" b="1">
                    <a:latin typeface="Aptos" panose="020B0004020202020204" pitchFamily="34" charset="0"/>
                    <a:cs typeface="Calibri Light" panose="020F0302020204030204" pitchFamily="34" charset="0"/>
                  </a:rPr>
                  <a:t>,8</a:t>
                </a:r>
                <a:r>
                  <a:rPr lang="en-US" b="1">
                    <a:latin typeface="Aptos" panose="020B0004020202020204" pitchFamily="34" charset="0"/>
                    <a:cs typeface="Calibri Light" panose="020F0302020204030204" pitchFamily="34" charset="0"/>
                  </a:rPr>
                  <a:t>%</a:t>
                </a:r>
              </a:p>
            </p:txBody>
          </p:sp>
          <p:sp>
            <p:nvSpPr>
              <p:cNvPr id="34" name="椭圆 66">
                <a:extLst>
                  <a:ext uri="{FF2B5EF4-FFF2-40B4-BE49-F238E27FC236}">
                    <a16:creationId xmlns:a16="http://schemas.microsoft.com/office/drawing/2014/main" id="{AC684C57-F9BA-84AD-B0F2-ECB7AC516B12}"/>
                  </a:ext>
                </a:extLst>
              </p:cNvPr>
              <p:cNvSpPr/>
              <p:nvPr/>
            </p:nvSpPr>
            <p:spPr bwMode="gray">
              <a:xfrm>
                <a:off x="7979516" y="4207012"/>
                <a:ext cx="119286" cy="119286"/>
              </a:xfrm>
              <a:prstGeom prst="ellipse">
                <a:avLst/>
              </a:prstGeom>
              <a:solidFill>
                <a:schemeClr val="bg1"/>
              </a:solidFill>
              <a:ln w="19050" cmpd="sng" algn="ctr">
                <a:solidFill>
                  <a:schemeClr val="tx1"/>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35" name="等腰三角形 76">
                <a:extLst>
                  <a:ext uri="{FF2B5EF4-FFF2-40B4-BE49-F238E27FC236}">
                    <a16:creationId xmlns:a16="http://schemas.microsoft.com/office/drawing/2014/main" id="{A6709C1C-3B64-2879-A0DC-5CEF6236DDE6}"/>
                  </a:ext>
                </a:extLst>
              </p:cNvPr>
              <p:cNvSpPr/>
              <p:nvPr/>
            </p:nvSpPr>
            <p:spPr bwMode="gray">
              <a:xfrm rot="10800000" flipV="1">
                <a:off x="7977139" y="4356278"/>
                <a:ext cx="121663" cy="126963"/>
              </a:xfrm>
              <a:prstGeom prst="triangle">
                <a:avLst/>
              </a:prstGeom>
              <a:solidFill>
                <a:schemeClr val="tx1"/>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sp>
          <p:nvSpPr>
            <p:cNvPr id="18" name="文本框 91">
              <a:extLst>
                <a:ext uri="{FF2B5EF4-FFF2-40B4-BE49-F238E27FC236}">
                  <a16:creationId xmlns:a16="http://schemas.microsoft.com/office/drawing/2014/main" id="{C10E0C40-B180-06F3-DC23-F4BA7FEF85F8}"/>
                </a:ext>
              </a:extLst>
            </p:cNvPr>
            <p:cNvSpPr txBox="1"/>
            <p:nvPr/>
          </p:nvSpPr>
          <p:spPr>
            <a:xfrm>
              <a:off x="6645785" y="3988933"/>
              <a:ext cx="2663864" cy="215444"/>
            </a:xfrm>
            <a:prstGeom prst="rect">
              <a:avLst/>
            </a:prstGeom>
            <a:noFill/>
          </p:spPr>
          <p:txBody>
            <a:bodyPr vert="horz" wrap="square" lIns="0" tIns="0" rIns="0" bIns="0" rtlCol="0">
              <a:spAutoFit/>
            </a:bodyPr>
            <a:lstStyle/>
            <a:p>
              <a:pPr algn="ctr">
                <a:spcBef>
                  <a:spcPts val="200"/>
                </a:spcBef>
                <a:buSzPct val="100000"/>
              </a:pPr>
              <a:r>
                <a:rPr lang="en-US" sz="1400" b="1" err="1">
                  <a:latin typeface="Aptos" panose="020B0004020202020204" pitchFamily="34" charset="0"/>
                  <a:cs typeface="Calibri Light" panose="020F0302020204030204" pitchFamily="34" charset="0"/>
                </a:rPr>
                <a:t>Πάροχοι</a:t>
              </a:r>
              <a:r>
                <a:rPr lang="en-US" sz="1400" b="1">
                  <a:latin typeface="Aptos" panose="020B0004020202020204" pitchFamily="34" charset="0"/>
                  <a:cs typeface="Calibri Light" panose="020F0302020204030204" pitchFamily="34" charset="0"/>
                </a:rPr>
                <a:t> υπ</a:t>
              </a:r>
              <a:r>
                <a:rPr lang="en-US" sz="1400" b="1" err="1">
                  <a:latin typeface="Aptos" panose="020B0004020202020204" pitchFamily="34" charset="0"/>
                  <a:cs typeface="Calibri Light" panose="020F0302020204030204" pitchFamily="34" charset="0"/>
                </a:rPr>
                <a:t>ηρεσιών</a:t>
              </a:r>
              <a:r>
                <a:rPr lang="en-US" sz="1400" b="1">
                  <a:latin typeface="Aptos" panose="020B0004020202020204" pitchFamily="34" charset="0"/>
                  <a:cs typeface="Calibri Light" panose="020F0302020204030204" pitchFamily="34" charset="0"/>
                </a:rPr>
                <a:t> cloud</a:t>
              </a:r>
              <a:endParaRPr lang="en-US" sz="1400">
                <a:latin typeface="Aptos" panose="020B0004020202020204" pitchFamily="34" charset="0"/>
                <a:cs typeface="Calibri Light" panose="020F0302020204030204" pitchFamily="34" charset="0"/>
              </a:endParaRPr>
            </a:p>
          </p:txBody>
        </p:sp>
        <p:grpSp>
          <p:nvGrpSpPr>
            <p:cNvPr id="19" name="组合 11">
              <a:extLst>
                <a:ext uri="{FF2B5EF4-FFF2-40B4-BE49-F238E27FC236}">
                  <a16:creationId xmlns:a16="http://schemas.microsoft.com/office/drawing/2014/main" id="{312E841B-B870-18D3-D6FA-9A01D94282AD}"/>
                </a:ext>
              </a:extLst>
            </p:cNvPr>
            <p:cNvGrpSpPr/>
            <p:nvPr/>
          </p:nvGrpSpPr>
          <p:grpSpPr>
            <a:xfrm>
              <a:off x="8919968" y="4545415"/>
              <a:ext cx="886439" cy="1193976"/>
              <a:chOff x="7342563" y="2138551"/>
              <a:chExt cx="999347" cy="1346056"/>
            </a:xfrm>
          </p:grpSpPr>
          <p:sp>
            <p:nvSpPr>
              <p:cNvPr id="28" name="椭圆 85">
                <a:extLst>
                  <a:ext uri="{FF2B5EF4-FFF2-40B4-BE49-F238E27FC236}">
                    <a16:creationId xmlns:a16="http://schemas.microsoft.com/office/drawing/2014/main" id="{6B92DFB6-355D-4D08-7E70-7799A2E3660F}"/>
                  </a:ext>
                </a:extLst>
              </p:cNvPr>
              <p:cNvSpPr/>
              <p:nvPr/>
            </p:nvSpPr>
            <p:spPr bwMode="gray">
              <a:xfrm>
                <a:off x="7342563" y="2138551"/>
                <a:ext cx="999347" cy="999347"/>
              </a:xfrm>
              <a:prstGeom prst="ellipse">
                <a:avLst/>
              </a:prstGeom>
              <a:noFill/>
              <a:ln w="95250" cmpd="thickThin" algn="ctr">
                <a:solidFill>
                  <a:schemeClr val="tx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29" name="文本框 95">
                <a:extLst>
                  <a:ext uri="{FF2B5EF4-FFF2-40B4-BE49-F238E27FC236}">
                    <a16:creationId xmlns:a16="http://schemas.microsoft.com/office/drawing/2014/main" id="{DE644D76-8893-85C0-CF43-08F2A53F9CB4}"/>
                  </a:ext>
                </a:extLst>
              </p:cNvPr>
              <p:cNvSpPr txBox="1"/>
              <p:nvPr/>
            </p:nvSpPr>
            <p:spPr>
              <a:xfrm>
                <a:off x="7503991" y="2476337"/>
                <a:ext cx="668563" cy="276999"/>
              </a:xfrm>
              <a:prstGeom prst="rect">
                <a:avLst/>
              </a:prstGeom>
              <a:noFill/>
            </p:spPr>
            <p:txBody>
              <a:bodyPr vert="horz" wrap="square" lIns="0" tIns="0" rIns="0" bIns="0" rtlCol="0">
                <a:spAutoFit/>
              </a:bodyPr>
              <a:lstStyle/>
              <a:p>
                <a:pPr algn="ctr">
                  <a:buSzPct val="100000"/>
                </a:pPr>
                <a:r>
                  <a:rPr lang="en-US" b="1">
                    <a:solidFill>
                      <a:schemeClr val="tx2"/>
                    </a:solidFill>
                    <a:latin typeface="Aptos" panose="020B0004020202020204" pitchFamily="34" charset="0"/>
                    <a:cs typeface="Calibri Light" panose="020F0302020204030204" pitchFamily="34" charset="0"/>
                  </a:rPr>
                  <a:t>5</a:t>
                </a:r>
                <a:r>
                  <a:rPr lang="el-GR" b="1">
                    <a:solidFill>
                      <a:schemeClr val="tx2"/>
                    </a:solidFill>
                    <a:latin typeface="Aptos" panose="020B0004020202020204" pitchFamily="34" charset="0"/>
                    <a:cs typeface="Calibri Light" panose="020F0302020204030204" pitchFamily="34" charset="0"/>
                  </a:rPr>
                  <a:t>,3</a:t>
                </a:r>
                <a:r>
                  <a:rPr lang="en-US" b="1">
                    <a:solidFill>
                      <a:schemeClr val="tx2"/>
                    </a:solidFill>
                    <a:latin typeface="Aptos" panose="020B0004020202020204" pitchFamily="34" charset="0"/>
                    <a:cs typeface="Calibri Light" panose="020F0302020204030204" pitchFamily="34" charset="0"/>
                  </a:rPr>
                  <a:t>%</a:t>
                </a:r>
              </a:p>
            </p:txBody>
          </p:sp>
          <p:sp>
            <p:nvSpPr>
              <p:cNvPr id="30" name="椭圆 66">
                <a:extLst>
                  <a:ext uri="{FF2B5EF4-FFF2-40B4-BE49-F238E27FC236}">
                    <a16:creationId xmlns:a16="http://schemas.microsoft.com/office/drawing/2014/main" id="{4A4A8244-6326-758E-5674-D5D194C748D0}"/>
                  </a:ext>
                </a:extLst>
              </p:cNvPr>
              <p:cNvSpPr/>
              <p:nvPr/>
            </p:nvSpPr>
            <p:spPr bwMode="gray">
              <a:xfrm>
                <a:off x="7773656" y="3350127"/>
                <a:ext cx="134480" cy="134480"/>
              </a:xfrm>
              <a:prstGeom prst="ellipse">
                <a:avLst/>
              </a:prstGeom>
              <a:solidFill>
                <a:schemeClr val="bg1"/>
              </a:solidFill>
              <a:ln w="19050" cmpd="sng" algn="ctr">
                <a:solidFill>
                  <a:schemeClr val="tx2"/>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31" name="等腰三角形 76">
                <a:extLst>
                  <a:ext uri="{FF2B5EF4-FFF2-40B4-BE49-F238E27FC236}">
                    <a16:creationId xmlns:a16="http://schemas.microsoft.com/office/drawing/2014/main" id="{17302042-40F5-87B5-133E-E7B44F87FEA6}"/>
                  </a:ext>
                </a:extLst>
              </p:cNvPr>
              <p:cNvSpPr/>
              <p:nvPr/>
            </p:nvSpPr>
            <p:spPr bwMode="gray">
              <a:xfrm flipV="1">
                <a:off x="7773656" y="3137898"/>
                <a:ext cx="137160" cy="143135"/>
              </a:xfrm>
              <a:prstGeom prst="triangle">
                <a:avLst/>
              </a:prstGeom>
              <a:solidFill>
                <a:schemeClr val="tx2"/>
              </a:solidFill>
              <a:ln w="19050" algn="ctr">
                <a:solidFill>
                  <a:schemeClr val="tx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sp>
          <p:nvSpPr>
            <p:cNvPr id="22" name="TextBox 21">
              <a:extLst>
                <a:ext uri="{FF2B5EF4-FFF2-40B4-BE49-F238E27FC236}">
                  <a16:creationId xmlns:a16="http://schemas.microsoft.com/office/drawing/2014/main" id="{4A5CDF06-5840-6556-1CE8-B5A12DB90155}"/>
                </a:ext>
              </a:extLst>
            </p:cNvPr>
            <p:cNvSpPr txBox="1"/>
            <p:nvPr/>
          </p:nvSpPr>
          <p:spPr>
            <a:xfrm>
              <a:off x="8435672" y="5683961"/>
              <a:ext cx="1855684" cy="523220"/>
            </a:xfrm>
            <a:prstGeom prst="rect">
              <a:avLst/>
            </a:prstGeom>
            <a:noFill/>
          </p:spPr>
          <p:txBody>
            <a:bodyPr wrap="square">
              <a:spAutoFit/>
            </a:bodyPr>
            <a:lstStyle/>
            <a:p>
              <a:pPr algn="ctr"/>
              <a:r>
                <a:rPr lang="el-GR" sz="1400" b="1" i="0">
                  <a:solidFill>
                    <a:srgbClr val="53565A"/>
                  </a:solidFill>
                  <a:effectLst/>
                  <a:latin typeface="Aptos" panose="020B0004020202020204" pitchFamily="34" charset="0"/>
                  <a:cs typeface="Calibri Light" panose="020F0302020204030204" pitchFamily="34" charset="0"/>
                </a:rPr>
                <a:t>Άλλες δραστηριότητες ΤΠΕ</a:t>
              </a:r>
              <a:endParaRPr lang="en-US" sz="1400" b="1">
                <a:solidFill>
                  <a:srgbClr val="53565A"/>
                </a:solidFill>
                <a:latin typeface="Aptos" panose="020B0004020202020204" pitchFamily="34" charset="0"/>
                <a:cs typeface="Calibri Light" panose="020F0302020204030204" pitchFamily="34" charset="0"/>
              </a:endParaRPr>
            </a:p>
          </p:txBody>
        </p:sp>
        <p:grpSp>
          <p:nvGrpSpPr>
            <p:cNvPr id="65" name="Group 64">
              <a:extLst>
                <a:ext uri="{FF2B5EF4-FFF2-40B4-BE49-F238E27FC236}">
                  <a16:creationId xmlns:a16="http://schemas.microsoft.com/office/drawing/2014/main" id="{1280B1E7-DEF6-DA97-6DBE-626C12DD622C}"/>
                </a:ext>
              </a:extLst>
            </p:cNvPr>
            <p:cNvGrpSpPr/>
            <p:nvPr/>
          </p:nvGrpSpPr>
          <p:grpSpPr>
            <a:xfrm>
              <a:off x="10305436" y="4207012"/>
              <a:ext cx="886439" cy="1181590"/>
              <a:chOff x="10305436" y="4207012"/>
              <a:chExt cx="886439" cy="1181590"/>
            </a:xfrm>
          </p:grpSpPr>
          <p:sp>
            <p:nvSpPr>
              <p:cNvPr id="24" name="椭圆 85">
                <a:extLst>
                  <a:ext uri="{FF2B5EF4-FFF2-40B4-BE49-F238E27FC236}">
                    <a16:creationId xmlns:a16="http://schemas.microsoft.com/office/drawing/2014/main" id="{654C1AA7-DA25-D23A-711E-7CE7182F9C2B}"/>
                  </a:ext>
                </a:extLst>
              </p:cNvPr>
              <p:cNvSpPr/>
              <p:nvPr/>
            </p:nvSpPr>
            <p:spPr bwMode="gray">
              <a:xfrm>
                <a:off x="10305436" y="4502163"/>
                <a:ext cx="886439" cy="886439"/>
              </a:xfrm>
              <a:prstGeom prst="ellipse">
                <a:avLst/>
              </a:prstGeom>
              <a:noFill/>
              <a:ln w="95250" cmpd="thickThin" algn="ctr">
                <a:solidFill>
                  <a:schemeClr val="accent4"/>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25" name="文本框 95">
                <a:extLst>
                  <a:ext uri="{FF2B5EF4-FFF2-40B4-BE49-F238E27FC236}">
                    <a16:creationId xmlns:a16="http://schemas.microsoft.com/office/drawing/2014/main" id="{21C12ABE-D140-F01B-8AF8-86A3B9A19E1E}"/>
                  </a:ext>
                </a:extLst>
              </p:cNvPr>
              <p:cNvSpPr txBox="1"/>
              <p:nvPr/>
            </p:nvSpPr>
            <p:spPr>
              <a:xfrm>
                <a:off x="10452141" y="4805403"/>
                <a:ext cx="593028" cy="245703"/>
              </a:xfrm>
              <a:prstGeom prst="rect">
                <a:avLst/>
              </a:prstGeom>
              <a:noFill/>
            </p:spPr>
            <p:txBody>
              <a:bodyPr vert="horz" wrap="square" lIns="0" tIns="0" rIns="0" bIns="0" rtlCol="0">
                <a:spAutoFit/>
              </a:bodyPr>
              <a:lstStyle/>
              <a:p>
                <a:pPr algn="ctr">
                  <a:buSzPct val="100000"/>
                </a:pPr>
                <a:r>
                  <a:rPr lang="el-GR" b="1">
                    <a:solidFill>
                      <a:schemeClr val="accent4"/>
                    </a:solidFill>
                    <a:latin typeface="Aptos" panose="020B0004020202020204" pitchFamily="34" charset="0"/>
                    <a:cs typeface="Calibri Light" panose="020F0302020204030204" pitchFamily="34" charset="0"/>
                  </a:rPr>
                  <a:t>4,7%</a:t>
                </a:r>
                <a:endParaRPr lang="en-US" b="1">
                  <a:solidFill>
                    <a:schemeClr val="accent4"/>
                  </a:solidFill>
                  <a:latin typeface="Aptos" panose="020B0004020202020204" pitchFamily="34" charset="0"/>
                  <a:cs typeface="Calibri Light" panose="020F0302020204030204" pitchFamily="34" charset="0"/>
                </a:endParaRPr>
              </a:p>
            </p:txBody>
          </p:sp>
          <p:sp>
            <p:nvSpPr>
              <p:cNvPr id="26" name="椭圆 66">
                <a:extLst>
                  <a:ext uri="{FF2B5EF4-FFF2-40B4-BE49-F238E27FC236}">
                    <a16:creationId xmlns:a16="http://schemas.microsoft.com/office/drawing/2014/main" id="{DDCFE0B9-6500-B325-0D71-304D56F7BFBF}"/>
                  </a:ext>
                </a:extLst>
              </p:cNvPr>
              <p:cNvSpPr/>
              <p:nvPr/>
            </p:nvSpPr>
            <p:spPr bwMode="gray">
              <a:xfrm>
                <a:off x="10689012" y="4207012"/>
                <a:ext cx="119286" cy="119286"/>
              </a:xfrm>
              <a:prstGeom prst="ellipse">
                <a:avLst/>
              </a:prstGeom>
              <a:solidFill>
                <a:schemeClr val="bg1"/>
              </a:solidFill>
              <a:ln w="19050" cmpd="sng" algn="ctr">
                <a:solidFill>
                  <a:schemeClr val="accent4"/>
                </a:solidFill>
                <a:prstDash val="solid"/>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sp>
            <p:nvSpPr>
              <p:cNvPr id="27" name="等腰三角形 76">
                <a:extLst>
                  <a:ext uri="{FF2B5EF4-FFF2-40B4-BE49-F238E27FC236}">
                    <a16:creationId xmlns:a16="http://schemas.microsoft.com/office/drawing/2014/main" id="{BFC30B9A-997C-AD99-3B5D-8EE2FD3583D2}"/>
                  </a:ext>
                </a:extLst>
              </p:cNvPr>
              <p:cNvSpPr/>
              <p:nvPr/>
            </p:nvSpPr>
            <p:spPr bwMode="gray">
              <a:xfrm rot="10800000" flipV="1">
                <a:off x="10687823" y="4361234"/>
                <a:ext cx="121663" cy="126963"/>
              </a:xfrm>
              <a:prstGeom prst="triangle">
                <a:avLst/>
              </a:prstGeom>
              <a:solidFill>
                <a:schemeClr val="accent4"/>
              </a:solidFill>
              <a:ln w="19050" algn="ctr">
                <a:solidFill>
                  <a:schemeClr val="accent4"/>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400" b="1">
                  <a:solidFill>
                    <a:schemeClr val="bg1"/>
                  </a:solidFill>
                  <a:latin typeface="Aptos" panose="020B0004020202020204" pitchFamily="34" charset="0"/>
                  <a:cs typeface="Calibri Light" panose="020F0302020204030204" pitchFamily="34" charset="0"/>
                </a:endParaRPr>
              </a:p>
            </p:txBody>
          </p:sp>
        </p:grpSp>
        <p:sp>
          <p:nvSpPr>
            <p:cNvPr id="23" name="TextBox 22">
              <a:extLst>
                <a:ext uri="{FF2B5EF4-FFF2-40B4-BE49-F238E27FC236}">
                  <a16:creationId xmlns:a16="http://schemas.microsoft.com/office/drawing/2014/main" id="{7DE9E114-20C3-64E7-A31E-B87838AA20AF}"/>
                </a:ext>
              </a:extLst>
            </p:cNvPr>
            <p:cNvSpPr txBox="1"/>
            <p:nvPr/>
          </p:nvSpPr>
          <p:spPr>
            <a:xfrm>
              <a:off x="9709355" y="3988933"/>
              <a:ext cx="2078598" cy="215444"/>
            </a:xfrm>
            <a:prstGeom prst="rect">
              <a:avLst/>
            </a:prstGeom>
            <a:noFill/>
          </p:spPr>
          <p:txBody>
            <a:bodyPr wrap="square" tIns="0" bIns="0">
              <a:spAutoFit/>
            </a:bodyPr>
            <a:lstStyle/>
            <a:p>
              <a:pPr algn="ctr"/>
              <a:r>
                <a:rPr lang="el-GR" sz="1400" b="1" i="0">
                  <a:solidFill>
                    <a:schemeClr val="accent4"/>
                  </a:solidFill>
                  <a:effectLst/>
                  <a:latin typeface="Aptos" panose="020B0004020202020204" pitchFamily="34" charset="0"/>
                  <a:cs typeface="Calibri Light" panose="020F0302020204030204" pitchFamily="34" charset="0"/>
                </a:rPr>
                <a:t>Τηλεπικοινωνίες</a:t>
              </a:r>
              <a:endParaRPr lang="en-US" sz="1400" b="1">
                <a:solidFill>
                  <a:schemeClr val="accent4"/>
                </a:solidFill>
                <a:latin typeface="Aptos" panose="020B0004020202020204" pitchFamily="34" charset="0"/>
                <a:cs typeface="Calibri Light" panose="020F0302020204030204" pitchFamily="34" charset="0"/>
              </a:endParaRPr>
            </a:p>
          </p:txBody>
        </p:sp>
      </p:grpSp>
      <p:sp>
        <p:nvSpPr>
          <p:cNvPr id="55" name="TextBox 54">
            <a:extLst>
              <a:ext uri="{FF2B5EF4-FFF2-40B4-BE49-F238E27FC236}">
                <a16:creationId xmlns:a16="http://schemas.microsoft.com/office/drawing/2014/main" id="{0AC13364-EBCE-1242-2EA2-2EB776FCF6C2}"/>
              </a:ext>
            </a:extLst>
          </p:cNvPr>
          <p:cNvSpPr txBox="1"/>
          <p:nvPr/>
        </p:nvSpPr>
        <p:spPr>
          <a:xfrm>
            <a:off x="375858" y="4105275"/>
            <a:ext cx="4658677" cy="246221"/>
          </a:xfrm>
          <a:prstGeom prst="rect">
            <a:avLst/>
          </a:prstGeom>
          <a:noFill/>
        </p:spPr>
        <p:txBody>
          <a:bodyPr wrap="square" lIns="0" tIns="0" rIns="0" bIns="0" rtlCol="0">
            <a:spAutoFit/>
          </a:bodyPr>
          <a:lstStyle/>
          <a:p>
            <a:pPr>
              <a:spcBef>
                <a:spcPts val="600"/>
              </a:spcBef>
              <a:buSzPct val="100000"/>
            </a:pPr>
            <a:r>
              <a:rPr lang="el-GR" sz="1600" b="1">
                <a:solidFill>
                  <a:srgbClr val="313131"/>
                </a:solidFill>
                <a:latin typeface="Aptos" panose="020B0004020202020204" pitchFamily="34" charset="0"/>
                <a:cs typeface="Calibri Light" panose="020F0302020204030204" pitchFamily="34" charset="0"/>
              </a:rPr>
              <a:t>Κύρια εστίαση στον οργανισμό στον τομέα ΤΠΕ</a:t>
            </a:r>
            <a:endParaRPr lang="en-US" sz="1600" b="1">
              <a:solidFill>
                <a:srgbClr val="313131"/>
              </a:solidFill>
              <a:latin typeface="Aptos" panose="020B0004020202020204" pitchFamily="34" charset="0"/>
              <a:cs typeface="Calibri Light" panose="020F0302020204030204" pitchFamily="34" charset="0"/>
            </a:endParaRPr>
          </a:p>
        </p:txBody>
      </p:sp>
      <p:sp>
        <p:nvSpPr>
          <p:cNvPr id="3" name="Rectangle 2">
            <a:extLst>
              <a:ext uri="{FF2B5EF4-FFF2-40B4-BE49-F238E27FC236}">
                <a16:creationId xmlns:a16="http://schemas.microsoft.com/office/drawing/2014/main" id="{74F5418E-C41D-38D3-3DC2-B618AD58AFAB}"/>
              </a:ext>
            </a:extLst>
          </p:cNvPr>
          <p:cNvSpPr/>
          <p:nvPr/>
        </p:nvSpPr>
        <p:spPr bwMode="gray">
          <a:xfrm>
            <a:off x="375858" y="3003896"/>
            <a:ext cx="11471773" cy="968836"/>
          </a:xfrm>
          <a:prstGeom prst="rect">
            <a:avLst/>
          </a:prstGeom>
          <a:solidFill>
            <a:srgbClr val="DDEFE8"/>
          </a:solidFill>
          <a:ln w="19050" algn="ctr">
            <a:solidFill>
              <a:srgbClr val="6FC2B4"/>
            </a:solidFill>
            <a:prstDash val="dash"/>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latin typeface="Aptos" panose="020B000402020202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DED54F47-E679-0CA0-0CD9-F51D45389001}"/>
              </a:ext>
            </a:extLst>
          </p:cNvPr>
          <p:cNvSpPr txBox="1"/>
          <p:nvPr/>
        </p:nvSpPr>
        <p:spPr>
          <a:xfrm>
            <a:off x="375858" y="2715488"/>
            <a:ext cx="3446463" cy="246063"/>
          </a:xfrm>
          <a:prstGeom prst="rect">
            <a:avLst/>
          </a:prstGeom>
          <a:noFill/>
        </p:spPr>
        <p:txBody>
          <a:bodyPr wrap="square" lIns="0" tIns="0" rIns="0" bIns="0" rtlCol="0">
            <a:spAutoFit/>
          </a:bodyPr>
          <a:lstStyle/>
          <a:p>
            <a:pPr>
              <a:spcBef>
                <a:spcPts val="600"/>
              </a:spcBef>
              <a:buSzPct val="100000"/>
            </a:pPr>
            <a:r>
              <a:rPr lang="el-GR" sz="1600" b="1">
                <a:solidFill>
                  <a:srgbClr val="313131"/>
                </a:solidFill>
                <a:latin typeface="Aptos" panose="020B0004020202020204" pitchFamily="34" charset="0"/>
                <a:cs typeface="Calibri Light" panose="020F0302020204030204" pitchFamily="34" charset="0"/>
              </a:rPr>
              <a:t>Ρόλος εντός της επιχείρησης</a:t>
            </a:r>
            <a:endParaRPr lang="en-US" sz="1600" b="1">
              <a:solidFill>
                <a:srgbClr val="313131"/>
              </a:solidFill>
              <a:latin typeface="Aptos" panose="020B0004020202020204" pitchFamily="34" charset="0"/>
              <a:cs typeface="Calibri Light" panose="020F0302020204030204" pitchFamily="34" charset="0"/>
            </a:endParaRPr>
          </a:p>
        </p:txBody>
      </p:sp>
      <p:pic>
        <p:nvPicPr>
          <p:cNvPr id="6" name="Picture 5">
            <a:extLst>
              <a:ext uri="{FF2B5EF4-FFF2-40B4-BE49-F238E27FC236}">
                <a16:creationId xmlns:a16="http://schemas.microsoft.com/office/drawing/2014/main" id="{45985E47-6590-CA8A-705E-8F3AC4CDC5DF}"/>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548222" y="3180758"/>
            <a:ext cx="615113" cy="615113"/>
          </a:xfrm>
          <a:prstGeom prst="rect">
            <a:avLst/>
          </a:prstGeom>
        </p:spPr>
      </p:pic>
      <p:sp>
        <p:nvSpPr>
          <p:cNvPr id="8" name="Freeform 7">
            <a:extLst>
              <a:ext uri="{FF2B5EF4-FFF2-40B4-BE49-F238E27FC236}">
                <a16:creationId xmlns:a16="http://schemas.microsoft.com/office/drawing/2014/main" id="{7D35C7E5-AC1D-EE34-6497-C277574E9CB3}"/>
              </a:ext>
            </a:extLst>
          </p:cNvPr>
          <p:cNvSpPr>
            <a:spLocks/>
          </p:cNvSpPr>
          <p:nvPr/>
        </p:nvSpPr>
        <p:spPr bwMode="auto">
          <a:xfrm>
            <a:off x="5297365" y="3219854"/>
            <a:ext cx="2724911" cy="536920"/>
          </a:xfrm>
          <a:custGeom>
            <a:avLst/>
            <a:gdLst>
              <a:gd name="T0" fmla="*/ 94 w 99"/>
              <a:gd name="T1" fmla="*/ 10 h 10"/>
              <a:gd name="T2" fmla="*/ 5 w 99"/>
              <a:gd name="T3" fmla="*/ 10 h 10"/>
              <a:gd name="T4" fmla="*/ 0 w 99"/>
              <a:gd name="T5" fmla="*/ 5 h 10"/>
              <a:gd name="T6" fmla="*/ 0 w 99"/>
              <a:gd name="T7" fmla="*/ 5 h 10"/>
              <a:gd name="T8" fmla="*/ 5 w 99"/>
              <a:gd name="T9" fmla="*/ 0 h 10"/>
              <a:gd name="T10" fmla="*/ 94 w 99"/>
              <a:gd name="T11" fmla="*/ 0 h 10"/>
              <a:gd name="T12" fmla="*/ 99 w 99"/>
              <a:gd name="T13" fmla="*/ 5 h 10"/>
              <a:gd name="T14" fmla="*/ 99 w 99"/>
              <a:gd name="T15" fmla="*/ 5 h 10"/>
              <a:gd name="T16" fmla="*/ 94 w 9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
                <a:moveTo>
                  <a:pt x="94" y="10"/>
                </a:moveTo>
                <a:cubicBezTo>
                  <a:pt x="5" y="10"/>
                  <a:pt x="5" y="10"/>
                  <a:pt x="5" y="10"/>
                </a:cubicBezTo>
                <a:cubicBezTo>
                  <a:pt x="2" y="10"/>
                  <a:pt x="0" y="8"/>
                  <a:pt x="0" y="5"/>
                </a:cubicBezTo>
                <a:cubicBezTo>
                  <a:pt x="0" y="5"/>
                  <a:pt x="0" y="5"/>
                  <a:pt x="0" y="5"/>
                </a:cubicBezTo>
                <a:cubicBezTo>
                  <a:pt x="0" y="2"/>
                  <a:pt x="2" y="0"/>
                  <a:pt x="5" y="0"/>
                </a:cubicBezTo>
                <a:cubicBezTo>
                  <a:pt x="94" y="0"/>
                  <a:pt x="94" y="0"/>
                  <a:pt x="94" y="0"/>
                </a:cubicBezTo>
                <a:cubicBezTo>
                  <a:pt x="97" y="0"/>
                  <a:pt x="99" y="2"/>
                  <a:pt x="99" y="5"/>
                </a:cubicBezTo>
                <a:cubicBezTo>
                  <a:pt x="99" y="5"/>
                  <a:pt x="99" y="5"/>
                  <a:pt x="99" y="5"/>
                </a:cubicBezTo>
                <a:cubicBezTo>
                  <a:pt x="99" y="8"/>
                  <a:pt x="97" y="10"/>
                  <a:pt x="94" y="10"/>
                </a:cubicBezTo>
                <a:close/>
              </a:path>
            </a:pathLst>
          </a:custGeom>
          <a:solidFill>
            <a:srgbClr val="9DD4CF"/>
          </a:solidFill>
          <a:ln w="22225" cap="flat">
            <a:solidFill>
              <a:srgbClr val="6FC2B4"/>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l-GR" b="1">
                <a:solidFill>
                  <a:schemeClr val="bg1"/>
                </a:solidFill>
                <a:latin typeface="Aptos" panose="020B0004020202020204" pitchFamily="34" charset="0"/>
                <a:cs typeface="Calibri Light" panose="020F0302020204030204" pitchFamily="34" charset="0"/>
              </a:rPr>
              <a:t>15,79</a:t>
            </a:r>
            <a:r>
              <a:rPr lang="en-US" b="1">
                <a:solidFill>
                  <a:schemeClr val="bg1"/>
                </a:solidFill>
                <a:latin typeface="Aptos" panose="020B0004020202020204" pitchFamily="34" charset="0"/>
                <a:cs typeface="Calibri Light" panose="020F0302020204030204" pitchFamily="34" charset="0"/>
              </a:rPr>
              <a:t>%</a:t>
            </a:r>
          </a:p>
          <a:p>
            <a:pPr algn="ctr"/>
            <a:r>
              <a:rPr lang="el-GR" sz="1400">
                <a:solidFill>
                  <a:schemeClr val="bg1"/>
                </a:solidFill>
                <a:latin typeface="Aptos" panose="020B0004020202020204" pitchFamily="34" charset="0"/>
                <a:cs typeface="Calibri Light" panose="020F0302020204030204" pitchFamily="34" charset="0"/>
              </a:rPr>
              <a:t>Στελέχη ανώτερης διοίκησης</a:t>
            </a:r>
            <a:endParaRPr lang="en-US" sz="1400">
              <a:solidFill>
                <a:schemeClr val="bg1"/>
              </a:solidFill>
              <a:latin typeface="Aptos" panose="020B0004020202020204" pitchFamily="34" charset="0"/>
              <a:cs typeface="Calibri Light" panose="020F0302020204030204" pitchFamily="34" charset="0"/>
            </a:endParaRPr>
          </a:p>
        </p:txBody>
      </p:sp>
      <p:sp>
        <p:nvSpPr>
          <p:cNvPr id="10" name="Freeform 7">
            <a:extLst>
              <a:ext uri="{FF2B5EF4-FFF2-40B4-BE49-F238E27FC236}">
                <a16:creationId xmlns:a16="http://schemas.microsoft.com/office/drawing/2014/main" id="{310C4F73-3BD5-2579-805E-544B8E17C56A}"/>
              </a:ext>
            </a:extLst>
          </p:cNvPr>
          <p:cNvSpPr>
            <a:spLocks/>
          </p:cNvSpPr>
          <p:nvPr/>
        </p:nvSpPr>
        <p:spPr bwMode="auto">
          <a:xfrm>
            <a:off x="1675862" y="3219854"/>
            <a:ext cx="2962813" cy="536920"/>
          </a:xfrm>
          <a:custGeom>
            <a:avLst/>
            <a:gdLst>
              <a:gd name="T0" fmla="*/ 94 w 99"/>
              <a:gd name="T1" fmla="*/ 10 h 10"/>
              <a:gd name="T2" fmla="*/ 5 w 99"/>
              <a:gd name="T3" fmla="*/ 10 h 10"/>
              <a:gd name="T4" fmla="*/ 0 w 99"/>
              <a:gd name="T5" fmla="*/ 5 h 10"/>
              <a:gd name="T6" fmla="*/ 0 w 99"/>
              <a:gd name="T7" fmla="*/ 5 h 10"/>
              <a:gd name="T8" fmla="*/ 5 w 99"/>
              <a:gd name="T9" fmla="*/ 0 h 10"/>
              <a:gd name="T10" fmla="*/ 94 w 99"/>
              <a:gd name="T11" fmla="*/ 0 h 10"/>
              <a:gd name="T12" fmla="*/ 99 w 99"/>
              <a:gd name="T13" fmla="*/ 5 h 10"/>
              <a:gd name="T14" fmla="*/ 99 w 99"/>
              <a:gd name="T15" fmla="*/ 5 h 10"/>
              <a:gd name="T16" fmla="*/ 94 w 9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
                <a:moveTo>
                  <a:pt x="94" y="10"/>
                </a:moveTo>
                <a:cubicBezTo>
                  <a:pt x="5" y="10"/>
                  <a:pt x="5" y="10"/>
                  <a:pt x="5" y="10"/>
                </a:cubicBezTo>
                <a:cubicBezTo>
                  <a:pt x="2" y="10"/>
                  <a:pt x="0" y="8"/>
                  <a:pt x="0" y="5"/>
                </a:cubicBezTo>
                <a:cubicBezTo>
                  <a:pt x="0" y="5"/>
                  <a:pt x="0" y="5"/>
                  <a:pt x="0" y="5"/>
                </a:cubicBezTo>
                <a:cubicBezTo>
                  <a:pt x="0" y="2"/>
                  <a:pt x="2" y="0"/>
                  <a:pt x="5" y="0"/>
                </a:cubicBezTo>
                <a:cubicBezTo>
                  <a:pt x="94" y="0"/>
                  <a:pt x="94" y="0"/>
                  <a:pt x="94" y="0"/>
                </a:cubicBezTo>
                <a:cubicBezTo>
                  <a:pt x="97" y="0"/>
                  <a:pt x="99" y="2"/>
                  <a:pt x="99" y="5"/>
                </a:cubicBezTo>
                <a:cubicBezTo>
                  <a:pt x="99" y="5"/>
                  <a:pt x="99" y="5"/>
                  <a:pt x="99" y="5"/>
                </a:cubicBezTo>
                <a:cubicBezTo>
                  <a:pt x="99" y="8"/>
                  <a:pt x="97" y="10"/>
                  <a:pt x="94" y="10"/>
                </a:cubicBezTo>
                <a:close/>
              </a:path>
            </a:pathLst>
          </a:custGeom>
          <a:solidFill>
            <a:srgbClr val="004F59"/>
          </a:solidFill>
          <a:ln w="22225" cap="flat">
            <a:solidFill>
              <a:srgbClr val="004F59"/>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l-GR" b="1">
                <a:solidFill>
                  <a:schemeClr val="bg1"/>
                </a:solidFill>
                <a:latin typeface="Aptos" panose="020B0004020202020204" pitchFamily="34" charset="0"/>
                <a:cs typeface="Calibri Light" panose="020F0302020204030204" pitchFamily="34" charset="0"/>
              </a:rPr>
              <a:t>56,32</a:t>
            </a:r>
            <a:r>
              <a:rPr lang="en-US" b="1">
                <a:solidFill>
                  <a:schemeClr val="bg1"/>
                </a:solidFill>
                <a:latin typeface="Aptos" panose="020B0004020202020204" pitchFamily="34" charset="0"/>
                <a:cs typeface="Calibri Light" panose="020F0302020204030204" pitchFamily="34" charset="0"/>
              </a:rPr>
              <a:t>%</a:t>
            </a:r>
          </a:p>
          <a:p>
            <a:pPr algn="ctr"/>
            <a:r>
              <a:rPr lang="el-GR" sz="1400">
                <a:solidFill>
                  <a:schemeClr val="bg1"/>
                </a:solidFill>
                <a:latin typeface="Aptos" panose="020B0004020202020204" pitchFamily="34" charset="0"/>
                <a:cs typeface="Calibri Light" panose="020F0302020204030204" pitchFamily="34" charset="0"/>
              </a:rPr>
              <a:t>Στελέχη ανώτατης διοίκησης</a:t>
            </a:r>
            <a:endParaRPr lang="en-US" sz="1400">
              <a:solidFill>
                <a:schemeClr val="bg1"/>
              </a:solidFill>
              <a:latin typeface="Aptos" panose="020B0004020202020204" pitchFamily="34" charset="0"/>
              <a:cs typeface="Calibri Light" panose="020F0302020204030204" pitchFamily="34" charset="0"/>
            </a:endParaRPr>
          </a:p>
        </p:txBody>
      </p:sp>
      <p:sp>
        <p:nvSpPr>
          <p:cNvPr id="11" name="Freeform 7">
            <a:extLst>
              <a:ext uri="{FF2B5EF4-FFF2-40B4-BE49-F238E27FC236}">
                <a16:creationId xmlns:a16="http://schemas.microsoft.com/office/drawing/2014/main" id="{656161C9-2F37-EED8-16BD-630C50A9AF96}"/>
              </a:ext>
            </a:extLst>
          </p:cNvPr>
          <p:cNvSpPr>
            <a:spLocks/>
          </p:cNvSpPr>
          <p:nvPr/>
        </p:nvSpPr>
        <p:spPr bwMode="auto">
          <a:xfrm>
            <a:off x="8680965" y="3219854"/>
            <a:ext cx="2962813" cy="536920"/>
          </a:xfrm>
          <a:custGeom>
            <a:avLst/>
            <a:gdLst>
              <a:gd name="T0" fmla="*/ 94 w 99"/>
              <a:gd name="T1" fmla="*/ 10 h 10"/>
              <a:gd name="T2" fmla="*/ 5 w 99"/>
              <a:gd name="T3" fmla="*/ 10 h 10"/>
              <a:gd name="T4" fmla="*/ 0 w 99"/>
              <a:gd name="T5" fmla="*/ 5 h 10"/>
              <a:gd name="T6" fmla="*/ 0 w 99"/>
              <a:gd name="T7" fmla="*/ 5 h 10"/>
              <a:gd name="T8" fmla="*/ 5 w 99"/>
              <a:gd name="T9" fmla="*/ 0 h 10"/>
              <a:gd name="T10" fmla="*/ 94 w 99"/>
              <a:gd name="T11" fmla="*/ 0 h 10"/>
              <a:gd name="T12" fmla="*/ 99 w 99"/>
              <a:gd name="T13" fmla="*/ 5 h 10"/>
              <a:gd name="T14" fmla="*/ 99 w 99"/>
              <a:gd name="T15" fmla="*/ 5 h 10"/>
              <a:gd name="T16" fmla="*/ 94 w 9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
                <a:moveTo>
                  <a:pt x="94" y="10"/>
                </a:moveTo>
                <a:cubicBezTo>
                  <a:pt x="5" y="10"/>
                  <a:pt x="5" y="10"/>
                  <a:pt x="5" y="10"/>
                </a:cubicBezTo>
                <a:cubicBezTo>
                  <a:pt x="2" y="10"/>
                  <a:pt x="0" y="8"/>
                  <a:pt x="0" y="5"/>
                </a:cubicBezTo>
                <a:cubicBezTo>
                  <a:pt x="0" y="5"/>
                  <a:pt x="0" y="5"/>
                  <a:pt x="0" y="5"/>
                </a:cubicBezTo>
                <a:cubicBezTo>
                  <a:pt x="0" y="2"/>
                  <a:pt x="2" y="0"/>
                  <a:pt x="5" y="0"/>
                </a:cubicBezTo>
                <a:cubicBezTo>
                  <a:pt x="94" y="0"/>
                  <a:pt x="94" y="0"/>
                  <a:pt x="94" y="0"/>
                </a:cubicBezTo>
                <a:cubicBezTo>
                  <a:pt x="97" y="0"/>
                  <a:pt x="99" y="2"/>
                  <a:pt x="99" y="5"/>
                </a:cubicBezTo>
                <a:cubicBezTo>
                  <a:pt x="99" y="5"/>
                  <a:pt x="99" y="5"/>
                  <a:pt x="99" y="5"/>
                </a:cubicBezTo>
                <a:cubicBezTo>
                  <a:pt x="99" y="8"/>
                  <a:pt x="97" y="10"/>
                  <a:pt x="94" y="10"/>
                </a:cubicBezTo>
                <a:close/>
              </a:path>
            </a:pathLst>
          </a:custGeom>
          <a:solidFill>
            <a:srgbClr val="00ABAB"/>
          </a:solidFill>
          <a:ln w="22225" cap="flat">
            <a:solidFill>
              <a:srgbClr val="007680"/>
            </a:solidFill>
            <a:prstDash val="solid"/>
            <a:miter lim="800000"/>
            <a:headEnd/>
            <a:tailEnd/>
          </a:ln>
        </p:spPr>
        <p:txBody>
          <a:bodyPr vert="horz" wrap="square" lIns="91440" tIns="45720" rIns="91440" bIns="45720" numCol="1" anchor="t" anchorCtr="0" compatLnSpc="1">
            <a:prstTxWarp prst="textNoShape">
              <a:avLst/>
            </a:prstTxWarp>
          </a:bodyPr>
          <a:lstStyle/>
          <a:p>
            <a:pPr algn="ctr"/>
            <a:r>
              <a:rPr lang="el-GR" b="1">
                <a:solidFill>
                  <a:schemeClr val="bg1"/>
                </a:solidFill>
                <a:latin typeface="Aptos" panose="020B0004020202020204" pitchFamily="34" charset="0"/>
                <a:cs typeface="Calibri Light" panose="020F0302020204030204" pitchFamily="34" charset="0"/>
              </a:rPr>
              <a:t>16,84%</a:t>
            </a:r>
          </a:p>
          <a:p>
            <a:pPr algn="ctr"/>
            <a:r>
              <a:rPr lang="el-GR" sz="1400">
                <a:solidFill>
                  <a:schemeClr val="bg1"/>
                </a:solidFill>
                <a:latin typeface="Aptos" panose="020B0004020202020204" pitchFamily="34" charset="0"/>
                <a:cs typeface="Calibri Light" panose="020F0302020204030204" pitchFamily="34" charset="0"/>
              </a:rPr>
              <a:t>Προϊστάμενοι</a:t>
            </a:r>
            <a:endParaRPr lang="en-US" sz="1600">
              <a:solidFill>
                <a:schemeClr val="bg1"/>
              </a:solidFill>
              <a:latin typeface="Aptos" panose="020B0004020202020204" pitchFamily="34" charset="0"/>
              <a:cs typeface="Calibri Light" panose="020F0302020204030204" pitchFamily="34" charset="0"/>
            </a:endParaRPr>
          </a:p>
        </p:txBody>
      </p:sp>
      <p:sp>
        <p:nvSpPr>
          <p:cNvPr id="17" name="Rectangle 16">
            <a:extLst>
              <a:ext uri="{FF2B5EF4-FFF2-40B4-BE49-F238E27FC236}">
                <a16:creationId xmlns:a16="http://schemas.microsoft.com/office/drawing/2014/main" id="{D2F0DA5B-A1B3-4E43-0D6F-C65A6A540AC5}"/>
              </a:ext>
            </a:extLst>
          </p:cNvPr>
          <p:cNvSpPr/>
          <p:nvPr/>
        </p:nvSpPr>
        <p:spPr bwMode="gray">
          <a:xfrm>
            <a:off x="392952" y="1206575"/>
            <a:ext cx="1303564" cy="1115651"/>
          </a:xfrm>
          <a:prstGeom prst="rect">
            <a:avLst/>
          </a:prstGeom>
          <a:solidFill>
            <a:schemeClr val="accent2">
              <a:alpha val="4000"/>
            </a:schemeClr>
          </a:solidFill>
          <a:ln w="19050" algn="ctr">
            <a:solidFill>
              <a:schemeClr val="accent1"/>
            </a:solidFill>
            <a:prstDash val="dash"/>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latin typeface="Aptos" panose="020B0004020202020204" pitchFamily="34" charset="0"/>
              <a:cs typeface="Calibri Light" panose="020F0302020204030204" pitchFamily="34" charset="0"/>
            </a:endParaRPr>
          </a:p>
        </p:txBody>
      </p:sp>
      <p:sp>
        <p:nvSpPr>
          <p:cNvPr id="20" name="TextBox 19">
            <a:extLst>
              <a:ext uri="{FF2B5EF4-FFF2-40B4-BE49-F238E27FC236}">
                <a16:creationId xmlns:a16="http://schemas.microsoft.com/office/drawing/2014/main" id="{442CD105-D005-EA51-DCE9-CC1409FACE9C}"/>
              </a:ext>
            </a:extLst>
          </p:cNvPr>
          <p:cNvSpPr txBox="1"/>
          <p:nvPr/>
        </p:nvSpPr>
        <p:spPr>
          <a:xfrm>
            <a:off x="387015" y="893479"/>
            <a:ext cx="1327757" cy="338554"/>
          </a:xfrm>
          <a:prstGeom prst="rect">
            <a:avLst/>
          </a:prstGeom>
          <a:noFill/>
        </p:spPr>
        <p:txBody>
          <a:bodyPr wrap="square">
            <a:spAutoFit/>
          </a:bodyPr>
          <a:lstStyle/>
          <a:p>
            <a:r>
              <a:rPr lang="el-GR" sz="1600" b="1">
                <a:solidFill>
                  <a:schemeClr val="accent1"/>
                </a:solidFill>
                <a:latin typeface="Aptos" panose="020B0004020202020204" pitchFamily="34" charset="0"/>
                <a:cs typeface="Calibri Light" panose="020F0302020204030204" pitchFamily="34" charset="0"/>
              </a:rPr>
              <a:t>Συμμετοχή</a:t>
            </a:r>
            <a:endParaRPr lang="en-US" sz="1600" b="1">
              <a:solidFill>
                <a:schemeClr val="accent1"/>
              </a:solidFill>
              <a:latin typeface="Aptos" panose="020B0004020202020204" pitchFamily="34" charset="0"/>
              <a:cs typeface="Calibri Light" panose="020F0302020204030204" pitchFamily="34" charset="0"/>
            </a:endParaRPr>
          </a:p>
        </p:txBody>
      </p:sp>
      <p:sp>
        <p:nvSpPr>
          <p:cNvPr id="56" name="TextBox 55">
            <a:extLst>
              <a:ext uri="{FF2B5EF4-FFF2-40B4-BE49-F238E27FC236}">
                <a16:creationId xmlns:a16="http://schemas.microsoft.com/office/drawing/2014/main" id="{686D363E-42F9-21D8-A5A0-AF1E475E654A}"/>
              </a:ext>
            </a:extLst>
          </p:cNvPr>
          <p:cNvSpPr txBox="1">
            <a:spLocks noChangeArrowheads="1"/>
          </p:cNvSpPr>
          <p:nvPr/>
        </p:nvSpPr>
        <p:spPr bwMode="auto">
          <a:xfrm>
            <a:off x="378577" y="1877692"/>
            <a:ext cx="1332315" cy="444674"/>
          </a:xfrm>
          <a:prstGeom prst="rect">
            <a:avLst/>
          </a:prstGeom>
          <a:noFill/>
          <a:ln w="9525">
            <a:noFill/>
            <a:miter lim="800000"/>
            <a:headEnd/>
            <a:tailEnd/>
          </a:ln>
        </p:spPr>
        <p:txBody>
          <a:bodyPr wrap="square" lIns="0" tIns="0" rIns="0" bIns="0">
            <a:spAutoFit/>
          </a:bodyPr>
          <a:lstStyle/>
          <a:p>
            <a:pPr algn="ctr" defTabSz="928482" fontAlgn="base">
              <a:lnSpc>
                <a:spcPct val="90000"/>
              </a:lnSpc>
              <a:spcBef>
                <a:spcPts val="305"/>
              </a:spcBef>
              <a:spcAft>
                <a:spcPct val="0"/>
              </a:spcAft>
            </a:pPr>
            <a:r>
              <a:rPr lang="el-GR" sz="1600" b="1">
                <a:solidFill>
                  <a:schemeClr val="accent1"/>
                </a:solidFill>
                <a:latin typeface="Aptos" panose="020B0004020202020204" pitchFamily="34" charset="0"/>
                <a:ea typeface="Verdana" panose="020B0604030504040204" pitchFamily="34" charset="0"/>
                <a:cs typeface="Calibri Light" panose="020F0302020204030204" pitchFamily="34" charset="0"/>
              </a:rPr>
              <a:t>1</a:t>
            </a:r>
            <a:r>
              <a:rPr lang="en-US" sz="1600" b="1">
                <a:solidFill>
                  <a:schemeClr val="accent1"/>
                </a:solidFill>
                <a:latin typeface="Aptos" panose="020B0004020202020204" pitchFamily="34" charset="0"/>
                <a:ea typeface="Verdana" panose="020B0604030504040204" pitchFamily="34" charset="0"/>
                <a:cs typeface="Calibri Light" panose="020F0302020204030204" pitchFamily="34" charset="0"/>
              </a:rPr>
              <a:t>90</a:t>
            </a:r>
            <a:r>
              <a:rPr lang="el-GR" sz="1600" b="1">
                <a:solidFill>
                  <a:schemeClr val="accent1"/>
                </a:solidFill>
                <a:latin typeface="Aptos" panose="020B0004020202020204" pitchFamily="34" charset="0"/>
                <a:ea typeface="Verdana" panose="020B0604030504040204" pitchFamily="34" charset="0"/>
                <a:cs typeface="Calibri Light" panose="020F0302020204030204" pitchFamily="34" charset="0"/>
              </a:rPr>
              <a:t> </a:t>
            </a:r>
            <a:br>
              <a:rPr lang="el-GR" sz="1600" b="1">
                <a:solidFill>
                  <a:schemeClr val="accent1"/>
                </a:solidFill>
                <a:latin typeface="Aptos" panose="020B0004020202020204" pitchFamily="34" charset="0"/>
                <a:ea typeface="Verdana" panose="020B0604030504040204" pitchFamily="34" charset="0"/>
                <a:cs typeface="Calibri Light" panose="020F0302020204030204" pitchFamily="34" charset="0"/>
              </a:rPr>
            </a:br>
            <a:r>
              <a:rPr lang="el-GR" sz="1600" b="1">
                <a:solidFill>
                  <a:schemeClr val="accent1"/>
                </a:solidFill>
                <a:latin typeface="Aptos" panose="020B0004020202020204" pitchFamily="34" charset="0"/>
                <a:ea typeface="Verdana" panose="020B0604030504040204" pitchFamily="34" charset="0"/>
                <a:cs typeface="Calibri Light" panose="020F0302020204030204" pitchFamily="34" charset="0"/>
              </a:rPr>
              <a:t>στελέχη</a:t>
            </a:r>
          </a:p>
        </p:txBody>
      </p:sp>
      <p:pic>
        <p:nvPicPr>
          <p:cNvPr id="57" name="Picture 2" descr="Portfolio ">
            <a:extLst>
              <a:ext uri="{FF2B5EF4-FFF2-40B4-BE49-F238E27FC236}">
                <a16:creationId xmlns:a16="http://schemas.microsoft.com/office/drawing/2014/main" id="{F87AB6F4-F35D-6E9D-F4F1-26968D178FFB}"/>
              </a:ext>
            </a:extLst>
          </p:cNvPr>
          <p:cNvPicPr>
            <a:picLocks noChangeAspect="1" noChangeArrowheads="1"/>
          </p:cNvPicPr>
          <p:nvPr/>
        </p:nvPicPr>
        <p:blipFill>
          <a:blip r:embed="rId2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94633" y="1317910"/>
            <a:ext cx="500202" cy="50020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6" name="Chart 85">
            <a:extLst>
              <a:ext uri="{FF2B5EF4-FFF2-40B4-BE49-F238E27FC236}">
                <a16:creationId xmlns:a16="http://schemas.microsoft.com/office/drawing/2014/main" id="{A6CFF300-214A-B846-DE1C-DC487C9FCD66}"/>
              </a:ext>
            </a:extLst>
          </p:cNvPr>
          <p:cNvGraphicFramePr/>
          <p:nvPr>
            <p:custDataLst>
              <p:tags r:id="rId2"/>
            </p:custDataLst>
            <p:extLst>
              <p:ext uri="{D42A27DB-BD31-4B8C-83A1-F6EECF244321}">
                <p14:modId xmlns:p14="http://schemas.microsoft.com/office/powerpoint/2010/main" val="3337936609"/>
              </p:ext>
            </p:extLst>
          </p:nvPr>
        </p:nvGraphicFramePr>
        <p:xfrm>
          <a:off x="7077075" y="746125"/>
          <a:ext cx="2443163" cy="2235200"/>
        </p:xfrm>
        <a:graphic>
          <a:graphicData uri="http://schemas.openxmlformats.org/drawingml/2006/chart">
            <c:chart xmlns:c="http://schemas.openxmlformats.org/drawingml/2006/chart" xmlns:r="http://schemas.openxmlformats.org/officeDocument/2006/relationships" r:id="rId24"/>
          </a:graphicData>
        </a:graphic>
      </p:graphicFrame>
      <p:sp>
        <p:nvSpPr>
          <p:cNvPr id="125" name="TextBox 124">
            <a:extLst>
              <a:ext uri="{FF2B5EF4-FFF2-40B4-BE49-F238E27FC236}">
                <a16:creationId xmlns:a16="http://schemas.microsoft.com/office/drawing/2014/main" id="{6C462D44-A33B-C9B5-B663-B16DA05C7BE7}"/>
              </a:ext>
            </a:extLst>
          </p:cNvPr>
          <p:cNvSpPr txBox="1"/>
          <p:nvPr>
            <p:custDataLst>
              <p:tags r:id="rId3"/>
            </p:custDataLst>
          </p:nvPr>
        </p:nvSpPr>
        <p:spPr>
          <a:xfrm>
            <a:off x="7375525" y="819448"/>
            <a:ext cx="1916113" cy="307975"/>
          </a:xfrm>
          <a:prstGeom prst="rect">
            <a:avLst/>
          </a:prstGeom>
          <a:noFill/>
        </p:spPr>
        <p:txBody>
          <a:bodyPr wrap="square">
            <a:spAutoFit/>
          </a:bodyPr>
          <a:lstStyle/>
          <a:p>
            <a:pPr algn="ctr"/>
            <a:r>
              <a:rPr lang="el-GR" sz="1400" b="1" dirty="0">
                <a:solidFill>
                  <a:schemeClr val="accent2"/>
                </a:solidFill>
                <a:latin typeface="Aptos" panose="020B0004020202020204" pitchFamily="34" charset="0"/>
                <a:cs typeface="Calibri Light" panose="020F0302020204030204" pitchFamily="34" charset="0"/>
              </a:rPr>
              <a:t>Κύκλος εργασιών</a:t>
            </a:r>
            <a:endParaRPr lang="en-US" sz="1400" b="1" dirty="0">
              <a:solidFill>
                <a:schemeClr val="accent2"/>
              </a:solidFill>
              <a:latin typeface="Aptos" panose="020B0004020202020204" pitchFamily="34" charset="0"/>
              <a:cs typeface="Calibri Light" panose="020F0302020204030204" pitchFamily="34" charset="0"/>
            </a:endParaRPr>
          </a:p>
        </p:txBody>
      </p:sp>
      <p:graphicFrame>
        <p:nvGraphicFramePr>
          <p:cNvPr id="73" name="Chart 72">
            <a:extLst>
              <a:ext uri="{FF2B5EF4-FFF2-40B4-BE49-F238E27FC236}">
                <a16:creationId xmlns:a16="http://schemas.microsoft.com/office/drawing/2014/main" id="{4C5D3AE8-DDE4-A5E5-530B-1F97DCDC90E2}"/>
              </a:ext>
            </a:extLst>
          </p:cNvPr>
          <p:cNvGraphicFramePr/>
          <p:nvPr>
            <p:custDataLst>
              <p:tags r:id="rId4"/>
            </p:custDataLst>
            <p:extLst>
              <p:ext uri="{D42A27DB-BD31-4B8C-83A1-F6EECF244321}">
                <p14:modId xmlns:p14="http://schemas.microsoft.com/office/powerpoint/2010/main" val="3259411088"/>
              </p:ext>
            </p:extLst>
          </p:nvPr>
        </p:nvGraphicFramePr>
        <p:xfrm>
          <a:off x="3117850" y="763588"/>
          <a:ext cx="2443163" cy="2217737"/>
        </p:xfrm>
        <a:graphic>
          <a:graphicData uri="http://schemas.openxmlformats.org/drawingml/2006/chart">
            <c:chart xmlns:c="http://schemas.openxmlformats.org/drawingml/2006/chart" xmlns:r="http://schemas.openxmlformats.org/officeDocument/2006/relationships" r:id="rId25"/>
          </a:graphicData>
        </a:graphic>
      </p:graphicFrame>
      <p:sp>
        <p:nvSpPr>
          <p:cNvPr id="163" name="TextBox 162">
            <a:extLst>
              <a:ext uri="{FF2B5EF4-FFF2-40B4-BE49-F238E27FC236}">
                <a16:creationId xmlns:a16="http://schemas.microsoft.com/office/drawing/2014/main" id="{74509B1C-5D7A-95B5-A12F-6B28BFAB27C4}"/>
              </a:ext>
            </a:extLst>
          </p:cNvPr>
          <p:cNvSpPr txBox="1"/>
          <p:nvPr>
            <p:custDataLst>
              <p:tags r:id="rId5"/>
            </p:custDataLst>
          </p:nvPr>
        </p:nvSpPr>
        <p:spPr>
          <a:xfrm>
            <a:off x="3343275" y="826314"/>
            <a:ext cx="1993900" cy="307975"/>
          </a:xfrm>
          <a:prstGeom prst="rect">
            <a:avLst/>
          </a:prstGeom>
          <a:noFill/>
        </p:spPr>
        <p:txBody>
          <a:bodyPr wrap="square">
            <a:spAutoFit/>
          </a:bodyPr>
          <a:lstStyle/>
          <a:p>
            <a:pPr algn="ctr"/>
            <a:r>
              <a:rPr lang="el-GR" sz="1400" b="1" dirty="0">
                <a:solidFill>
                  <a:schemeClr val="accent2"/>
                </a:solidFill>
                <a:latin typeface="Aptos" panose="020B0004020202020204" pitchFamily="34" charset="0"/>
                <a:cs typeface="Calibri Light" panose="020F0302020204030204" pitchFamily="34" charset="0"/>
              </a:rPr>
              <a:t>Αριθμός Εργαζομένων</a:t>
            </a:r>
            <a:endParaRPr lang="en-US" sz="1400" b="1" dirty="0">
              <a:solidFill>
                <a:schemeClr val="accent2"/>
              </a:solidFill>
              <a:latin typeface="Aptos" panose="020B0004020202020204" pitchFamily="34" charset="0"/>
              <a:cs typeface="Calibri Light" panose="020F0302020204030204" pitchFamily="34" charset="0"/>
            </a:endParaRPr>
          </a:p>
        </p:txBody>
      </p:sp>
      <p:sp>
        <p:nvSpPr>
          <p:cNvPr id="61" name="Rectangle 60">
            <a:extLst>
              <a:ext uri="{FF2B5EF4-FFF2-40B4-BE49-F238E27FC236}">
                <a16:creationId xmlns:a16="http://schemas.microsoft.com/office/drawing/2014/main" id="{53F436C6-2970-EB0E-E156-32DA0225FD48}"/>
              </a:ext>
            </a:extLst>
          </p:cNvPr>
          <p:cNvSpPr/>
          <p:nvPr>
            <p:custDataLst>
              <p:tags r:id="rId6"/>
            </p:custDataLst>
          </p:nvPr>
        </p:nvSpPr>
        <p:spPr bwMode="auto">
          <a:xfrm>
            <a:off x="5414963" y="1516063"/>
            <a:ext cx="250825" cy="187325"/>
          </a:xfrm>
          <a:prstGeom prst="rect">
            <a:avLst/>
          </a:prstGeom>
          <a:solidFill>
            <a:srgbClr val="86BC25"/>
          </a:solidFill>
          <a:ln w="19050" algn="ctr">
            <a:noFill/>
            <a:miter lim="800000"/>
            <a:headEnd/>
            <a:tailEnd/>
          </a:ln>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62" name="Rectangle 61">
            <a:extLst>
              <a:ext uri="{FF2B5EF4-FFF2-40B4-BE49-F238E27FC236}">
                <a16:creationId xmlns:a16="http://schemas.microsoft.com/office/drawing/2014/main" id="{295E980E-537C-1861-D8DC-FC0BA10F02E0}"/>
              </a:ext>
            </a:extLst>
          </p:cNvPr>
          <p:cNvSpPr/>
          <p:nvPr>
            <p:custDataLst>
              <p:tags r:id="rId7"/>
            </p:custDataLst>
          </p:nvPr>
        </p:nvSpPr>
        <p:spPr bwMode="auto">
          <a:xfrm>
            <a:off x="5414963" y="1779588"/>
            <a:ext cx="250825" cy="187325"/>
          </a:xfrm>
          <a:prstGeom prst="rect">
            <a:avLst/>
          </a:prstGeom>
          <a:solidFill>
            <a:srgbClr val="046A38"/>
          </a:solidFill>
          <a:ln w="19050" algn="ctr">
            <a:noFill/>
            <a:miter lim="800000"/>
            <a:headEnd/>
            <a:tailEnd/>
          </a:ln>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63" name="Rectangle 62">
            <a:extLst>
              <a:ext uri="{FF2B5EF4-FFF2-40B4-BE49-F238E27FC236}">
                <a16:creationId xmlns:a16="http://schemas.microsoft.com/office/drawing/2014/main" id="{98462D04-45ED-F1A3-708F-AF0F384D2231}"/>
              </a:ext>
            </a:extLst>
          </p:cNvPr>
          <p:cNvSpPr/>
          <p:nvPr>
            <p:custDataLst>
              <p:tags r:id="rId8"/>
            </p:custDataLst>
          </p:nvPr>
        </p:nvSpPr>
        <p:spPr bwMode="auto">
          <a:xfrm>
            <a:off x="5414963" y="2043113"/>
            <a:ext cx="250825" cy="187325"/>
          </a:xfrm>
          <a:prstGeom prst="rect">
            <a:avLst/>
          </a:prstGeom>
          <a:solidFill>
            <a:srgbClr val="62B5E5"/>
          </a:solidFill>
          <a:ln w="19050" algn="ctr">
            <a:noFill/>
            <a:miter lim="800000"/>
            <a:headEnd/>
            <a:tailEnd/>
          </a:ln>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136" name="Text Placeholder 18">
            <a:extLst>
              <a:ext uri="{FF2B5EF4-FFF2-40B4-BE49-F238E27FC236}">
                <a16:creationId xmlns:a16="http://schemas.microsoft.com/office/drawing/2014/main" id="{E926ABB0-1A64-933D-18C9-995AB9CFE36C}"/>
              </a:ext>
            </a:extLst>
          </p:cNvPr>
          <p:cNvSpPr>
            <a:spLocks noGrp="1"/>
          </p:cNvSpPr>
          <p:nvPr>
            <p:custDataLst>
              <p:tags r:id="rId9"/>
            </p:custDataLst>
          </p:nvPr>
        </p:nvSpPr>
        <p:spPr bwMode="auto">
          <a:xfrm>
            <a:off x="5716588" y="1511300"/>
            <a:ext cx="827088"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a:spcBef>
                <a:spcPct val="0"/>
              </a:spcBef>
              <a:spcAft>
                <a:spcPct val="0"/>
              </a:spcAft>
            </a:pPr>
            <a:fld id="{8D838381-64F6-4795-A417-08AD3FC7108C}" type="datetime'''''1''''''-5''''0'' ''άτ''''ο''''''''μ''α'''">
              <a:rPr lang="el-GR" altLang="en-US" sz="1400" smtClean="0"/>
              <a:pPr lvl="0">
                <a:spcBef>
                  <a:spcPct val="0"/>
                </a:spcBef>
                <a:spcAft>
                  <a:spcPct val="0"/>
                </a:spcAft>
              </a:pPr>
              <a:t>1-50 άτομα</a:t>
            </a:fld>
            <a:endParaRPr lang="en-US" sz="1400" noProof="0"/>
          </a:p>
        </p:txBody>
      </p:sp>
      <p:sp>
        <p:nvSpPr>
          <p:cNvPr id="139" name="Text Placeholder 18">
            <a:extLst>
              <a:ext uri="{FF2B5EF4-FFF2-40B4-BE49-F238E27FC236}">
                <a16:creationId xmlns:a16="http://schemas.microsoft.com/office/drawing/2014/main" id="{DF82D9AA-909B-E542-8671-048CB3BC43FF}"/>
              </a:ext>
            </a:extLst>
          </p:cNvPr>
          <p:cNvSpPr>
            <a:spLocks noGrp="1"/>
          </p:cNvSpPr>
          <p:nvPr>
            <p:custDataLst>
              <p:tags r:id="rId10"/>
            </p:custDataLst>
          </p:nvPr>
        </p:nvSpPr>
        <p:spPr bwMode="auto">
          <a:xfrm>
            <a:off x="5716588" y="1774825"/>
            <a:ext cx="996950"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a:spcBef>
                <a:spcPct val="0"/>
              </a:spcBef>
              <a:spcAft>
                <a:spcPct val="0"/>
              </a:spcAft>
            </a:pPr>
            <a:fld id="{27C4F445-E94F-480E-8F07-B3D6ADC233C8}" type="datetime'''''''5''''1'''' ''''''''''- 9''0 ''''ά''το''''μα'''''''''">
              <a:rPr lang="el-GR" altLang="en-US" sz="1400" smtClean="0"/>
              <a:pPr lvl="0">
                <a:spcBef>
                  <a:spcPct val="0"/>
                </a:spcBef>
                <a:spcAft>
                  <a:spcPct val="0"/>
                </a:spcAft>
              </a:pPr>
              <a:t>51 - 90 άτομα</a:t>
            </a:fld>
            <a:endParaRPr lang="en-US" sz="1400" noProof="0"/>
          </a:p>
        </p:txBody>
      </p:sp>
      <p:sp>
        <p:nvSpPr>
          <p:cNvPr id="141" name="Text Placeholder 18">
            <a:extLst>
              <a:ext uri="{FF2B5EF4-FFF2-40B4-BE49-F238E27FC236}">
                <a16:creationId xmlns:a16="http://schemas.microsoft.com/office/drawing/2014/main" id="{A3B55111-7AF4-4666-460A-0339C90A55AF}"/>
              </a:ext>
            </a:extLst>
          </p:cNvPr>
          <p:cNvSpPr>
            <a:spLocks noGrp="1"/>
          </p:cNvSpPr>
          <p:nvPr>
            <p:custDataLst>
              <p:tags r:id="rId11"/>
            </p:custDataLst>
          </p:nvPr>
        </p:nvSpPr>
        <p:spPr bwMode="auto">
          <a:xfrm>
            <a:off x="5716588" y="2038350"/>
            <a:ext cx="941388"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a:spcBef>
                <a:spcPct val="0"/>
              </a:spcBef>
              <a:spcAft>
                <a:spcPct val="0"/>
              </a:spcAft>
            </a:pPr>
            <a:fld id="{59BABD55-89F8-449B-A77B-B9685B1B1F4C}" type="datetime'&gt;''''''''  ''2''5''''''0'' ''''''''''''άτομ''''''''''α'">
              <a:rPr lang="el-GR" altLang="en-US" sz="1400" smtClean="0"/>
              <a:pPr lvl="0">
                <a:spcBef>
                  <a:spcPct val="0"/>
                </a:spcBef>
                <a:spcAft>
                  <a:spcPct val="0"/>
                </a:spcAft>
              </a:pPr>
              <a:t>&gt;  250 άτομα</a:t>
            </a:fld>
            <a:endParaRPr lang="en-US" sz="1400" noProof="0"/>
          </a:p>
        </p:txBody>
      </p:sp>
      <p:sp>
        <p:nvSpPr>
          <p:cNvPr id="83" name="Rectangle 82">
            <a:extLst>
              <a:ext uri="{FF2B5EF4-FFF2-40B4-BE49-F238E27FC236}">
                <a16:creationId xmlns:a16="http://schemas.microsoft.com/office/drawing/2014/main" id="{85F4A0F7-0D1D-1741-0A8E-110BE7879730}"/>
              </a:ext>
            </a:extLst>
          </p:cNvPr>
          <p:cNvSpPr/>
          <p:nvPr>
            <p:custDataLst>
              <p:tags r:id="rId12"/>
            </p:custDataLst>
          </p:nvPr>
        </p:nvSpPr>
        <p:spPr bwMode="auto">
          <a:xfrm>
            <a:off x="9404350" y="1516063"/>
            <a:ext cx="250825" cy="187325"/>
          </a:xfrm>
          <a:prstGeom prst="rect">
            <a:avLst/>
          </a:prstGeom>
          <a:solidFill>
            <a:srgbClr val="86BC25"/>
          </a:solidFill>
          <a:ln w="19050" algn="ctr">
            <a:noFill/>
            <a:miter lim="800000"/>
            <a:headEnd/>
            <a:tailEnd/>
          </a:ln>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84" name="Rectangle 83">
            <a:extLst>
              <a:ext uri="{FF2B5EF4-FFF2-40B4-BE49-F238E27FC236}">
                <a16:creationId xmlns:a16="http://schemas.microsoft.com/office/drawing/2014/main" id="{2F5AB0EE-8EF3-A400-7870-A27D39500999}"/>
              </a:ext>
            </a:extLst>
          </p:cNvPr>
          <p:cNvSpPr/>
          <p:nvPr>
            <p:custDataLst>
              <p:tags r:id="rId13"/>
            </p:custDataLst>
          </p:nvPr>
        </p:nvSpPr>
        <p:spPr bwMode="auto">
          <a:xfrm>
            <a:off x="9404350" y="1779588"/>
            <a:ext cx="250825" cy="187325"/>
          </a:xfrm>
          <a:prstGeom prst="rect">
            <a:avLst/>
          </a:prstGeom>
          <a:solidFill>
            <a:srgbClr val="046A38"/>
          </a:solidFill>
          <a:ln w="19050" algn="ctr">
            <a:noFill/>
            <a:miter lim="800000"/>
            <a:headEnd/>
            <a:tailEnd/>
          </a:ln>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85" name="Rectangle 84">
            <a:extLst>
              <a:ext uri="{FF2B5EF4-FFF2-40B4-BE49-F238E27FC236}">
                <a16:creationId xmlns:a16="http://schemas.microsoft.com/office/drawing/2014/main" id="{D8524085-3BB9-9DDC-D239-FDE898559320}"/>
              </a:ext>
            </a:extLst>
          </p:cNvPr>
          <p:cNvSpPr/>
          <p:nvPr>
            <p:custDataLst>
              <p:tags r:id="rId14"/>
            </p:custDataLst>
          </p:nvPr>
        </p:nvSpPr>
        <p:spPr bwMode="auto">
          <a:xfrm>
            <a:off x="9404350" y="2043113"/>
            <a:ext cx="250825" cy="187325"/>
          </a:xfrm>
          <a:prstGeom prst="rect">
            <a:avLst/>
          </a:prstGeom>
          <a:solidFill>
            <a:srgbClr val="62B5E5"/>
          </a:solidFill>
          <a:ln w="19050" algn="ctr">
            <a:noFill/>
            <a:miter lim="800000"/>
            <a:headEnd/>
            <a:tailEnd/>
          </a:ln>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98" name="Text Placeholder 18">
            <a:extLst>
              <a:ext uri="{FF2B5EF4-FFF2-40B4-BE49-F238E27FC236}">
                <a16:creationId xmlns:a16="http://schemas.microsoft.com/office/drawing/2014/main" id="{F2A8711A-2F2F-84F6-48A8-BAB12A31720C}"/>
              </a:ext>
            </a:extLst>
          </p:cNvPr>
          <p:cNvSpPr>
            <a:spLocks noGrp="1"/>
          </p:cNvSpPr>
          <p:nvPr>
            <p:custDataLst>
              <p:tags r:id="rId15"/>
            </p:custDataLst>
          </p:nvPr>
        </p:nvSpPr>
        <p:spPr bwMode="auto">
          <a:xfrm>
            <a:off x="9705975" y="1511300"/>
            <a:ext cx="1404938"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a:spcBef>
                <a:spcPct val="0"/>
              </a:spcBef>
              <a:spcAft>
                <a:spcPct val="0"/>
              </a:spcAft>
            </a:pPr>
            <a:fld id="{ECA29516-5392-4D90-AC09-DFEB290ED7F8}" type="datetime'&lt;''€1'''''' εκα''τ.'' ''''-'''' €''5'' εκ''''''''''ατ.'">
              <a:rPr lang="el-GR" altLang="en-US" sz="1400" smtClean="0"/>
              <a:pPr lvl="0">
                <a:spcBef>
                  <a:spcPct val="0"/>
                </a:spcBef>
                <a:spcAft>
                  <a:spcPct val="0"/>
                </a:spcAft>
              </a:pPr>
              <a:t>&lt;€1 εκατ. - €5 εκατ.</a:t>
            </a:fld>
            <a:endParaRPr lang="en-US" sz="1400" noProof="0"/>
          </a:p>
        </p:txBody>
      </p:sp>
      <p:sp>
        <p:nvSpPr>
          <p:cNvPr id="100" name="Text Placeholder 18">
            <a:extLst>
              <a:ext uri="{FF2B5EF4-FFF2-40B4-BE49-F238E27FC236}">
                <a16:creationId xmlns:a16="http://schemas.microsoft.com/office/drawing/2014/main" id="{A391B278-5376-8E9B-4A71-56D1E69282FE}"/>
              </a:ext>
            </a:extLst>
          </p:cNvPr>
          <p:cNvSpPr>
            <a:spLocks noGrp="1"/>
          </p:cNvSpPr>
          <p:nvPr>
            <p:custDataLst>
              <p:tags r:id="rId16"/>
            </p:custDataLst>
          </p:nvPr>
        </p:nvSpPr>
        <p:spPr bwMode="auto">
          <a:xfrm>
            <a:off x="9705975" y="1774825"/>
            <a:ext cx="1406525"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a:spcBef>
                <a:spcPct val="0"/>
              </a:spcBef>
              <a:spcAft>
                <a:spcPct val="0"/>
              </a:spcAft>
            </a:pPr>
            <a:fld id="{3B7998EE-23AB-4CCE-BA95-3C616A9C06E9}" type="datetime'''''''''''''''€''5'' ''''εκατ''. ''-'' ''€5''0'''' ''ε''κατ.'">
              <a:rPr lang="el-GR" altLang="en-US" sz="1400" smtClean="0"/>
              <a:pPr lvl="0">
                <a:spcBef>
                  <a:spcPct val="0"/>
                </a:spcBef>
                <a:spcAft>
                  <a:spcPct val="0"/>
                </a:spcAft>
              </a:pPr>
              <a:t>€5 εκατ. - €50 εκατ.</a:t>
            </a:fld>
            <a:endParaRPr lang="en-US" sz="1400" noProof="0"/>
          </a:p>
        </p:txBody>
      </p:sp>
      <p:sp>
        <p:nvSpPr>
          <p:cNvPr id="102" name="Text Placeholder 18">
            <a:extLst>
              <a:ext uri="{FF2B5EF4-FFF2-40B4-BE49-F238E27FC236}">
                <a16:creationId xmlns:a16="http://schemas.microsoft.com/office/drawing/2014/main" id="{79DD5296-CD5A-65C6-ADD4-A36066D7D5A1}"/>
              </a:ext>
            </a:extLst>
          </p:cNvPr>
          <p:cNvSpPr>
            <a:spLocks noGrp="1"/>
          </p:cNvSpPr>
          <p:nvPr>
            <p:custDataLst>
              <p:tags r:id="rId17"/>
            </p:custDataLst>
          </p:nvPr>
        </p:nvSpPr>
        <p:spPr bwMode="auto">
          <a:xfrm>
            <a:off x="9705975" y="2038350"/>
            <a:ext cx="769938"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685800" rtl="0" eaLnBrk="1" latinLnBrk="0" hangingPunct="1">
              <a:spcBef>
                <a:spcPts val="0"/>
              </a:spcBef>
              <a:spcAft>
                <a:spcPts val="750"/>
              </a:spcAft>
              <a:buSzPct val="100000"/>
              <a:buFontTx/>
              <a:buNone/>
              <a:defRPr sz="1200" b="0" kern="1200">
                <a:solidFill>
                  <a:schemeClr val="tx1"/>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a:spcBef>
                <a:spcPct val="0"/>
              </a:spcBef>
              <a:spcAft>
                <a:spcPct val="0"/>
              </a:spcAft>
            </a:pPr>
            <a:fld id="{2923EE2D-127D-4564-AD48-92C787A9CE8A}" type="datetime'''''''''&gt;€''50'' ''''εκ''''α''''''''τ''''''''''''''.'''''''">
              <a:rPr lang="el-GR" altLang="en-US" sz="1400" smtClean="0"/>
              <a:pPr lvl="0">
                <a:spcBef>
                  <a:spcPct val="0"/>
                </a:spcBef>
                <a:spcAft>
                  <a:spcPct val="0"/>
                </a:spcAft>
              </a:pPr>
              <a:t>&gt;€50 εκατ.</a:t>
            </a:fld>
            <a:endParaRPr lang="en-US" sz="1400" noProof="0"/>
          </a:p>
        </p:txBody>
      </p:sp>
    </p:spTree>
    <p:extLst>
      <p:ext uri="{BB962C8B-B14F-4D97-AF65-F5344CB8AC3E}">
        <p14:creationId xmlns:p14="http://schemas.microsoft.com/office/powerpoint/2010/main" val="124237982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9E970E1-B8EB-F267-DBAE-DFEDD6A6A91E}"/>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BE6ED171-95E2-695A-D3FC-80ECFA372885}"/>
              </a:ext>
            </a:extLst>
          </p:cNvPr>
          <p:cNvGraphicFramePr>
            <a:graphicFrameLocks noChangeAspect="1"/>
          </p:cNvGraphicFramePr>
          <p:nvPr>
            <p:custDataLst>
              <p:tags r:id="rId1"/>
            </p:custDataLst>
            <p:extLst>
              <p:ext uri="{D42A27DB-BD31-4B8C-83A1-F6EECF244321}">
                <p14:modId xmlns:p14="http://schemas.microsoft.com/office/powerpoint/2010/main" val="39458862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BE6ED171-95E2-695A-D3FC-80ECFA37288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2">
            <a:extLst>
              <a:ext uri="{FF2B5EF4-FFF2-40B4-BE49-F238E27FC236}">
                <a16:creationId xmlns:a16="http://schemas.microsoft.com/office/drawing/2014/main" id="{678B629A-0258-F176-0EBA-2DEF5F3C9E45}"/>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r>
              <a:rPr lang="el-GR" b="1" dirty="0">
                <a:solidFill>
                  <a:schemeClr val="accent1"/>
                </a:solidFill>
                <a:latin typeface="Aptos" panose="020B0004020202020204" pitchFamily="34" charset="0"/>
              </a:rPr>
              <a:t>Αξιολόγηση υλοποίησης προτάσεων μελετών 2019 &amp; 2024</a:t>
            </a:r>
          </a:p>
        </p:txBody>
      </p:sp>
      <p:sp>
        <p:nvSpPr>
          <p:cNvPr id="94" name="Rectangle 93">
            <a:extLst>
              <a:ext uri="{FF2B5EF4-FFF2-40B4-BE49-F238E27FC236}">
                <a16:creationId xmlns:a16="http://schemas.microsoft.com/office/drawing/2014/main" id="{F41159EE-CF09-E97A-8D57-20FCF65268EC}"/>
              </a:ext>
            </a:extLst>
          </p:cNvPr>
          <p:cNvSpPr/>
          <p:nvPr/>
        </p:nvSpPr>
        <p:spPr>
          <a:xfrm>
            <a:off x="427714" y="2042150"/>
            <a:ext cx="5029810" cy="1993446"/>
          </a:xfrm>
          <a:prstGeom prst="rect">
            <a:avLst/>
          </a:prstGeom>
          <a:solidFill>
            <a:schemeClr val="bg1">
              <a:lumMod val="85000"/>
              <a:alpha val="70000"/>
            </a:schemeClr>
          </a:solidFill>
        </p:spPr>
        <p:txBody>
          <a:bodyPr wrap="square">
            <a:noAutofit/>
          </a:bodyPr>
          <a:lstStyle/>
          <a:p>
            <a:pPr lvl="0"/>
            <a:endParaRPr lang="en-US" sz="1200" dirty="0">
              <a:latin typeface="Aptos" panose="020B0004020202020204" pitchFamily="34" charset="0"/>
            </a:endParaRPr>
          </a:p>
          <a:p>
            <a:pPr lvl="0"/>
            <a:endParaRPr lang="en-US" sz="1200" dirty="0">
              <a:latin typeface="Aptos" panose="020B0004020202020204" pitchFamily="34" charset="0"/>
            </a:endParaRPr>
          </a:p>
          <a:p>
            <a:pPr lvl="0"/>
            <a:endParaRPr lang="en-US" sz="1200" dirty="0">
              <a:latin typeface="Aptos" panose="020B0004020202020204" pitchFamily="34" charset="0"/>
            </a:endParaRPr>
          </a:p>
          <a:p>
            <a:pPr lvl="0"/>
            <a:r>
              <a:rPr lang="el-GR" sz="2800" b="1" dirty="0">
                <a:solidFill>
                  <a:schemeClr val="tx2"/>
                </a:solidFill>
                <a:latin typeface="Aptos" panose="020B0004020202020204" pitchFamily="34" charset="0"/>
                <a:sym typeface="Wingdings" panose="05000000000000000000" pitchFamily="2" charset="2"/>
              </a:rPr>
              <a:t>~40% </a:t>
            </a:r>
            <a:r>
              <a:rPr lang="el-GR" sz="1600" dirty="0">
                <a:latin typeface="Aptos" panose="020B0004020202020204" pitchFamily="34" charset="0"/>
                <a:sym typeface="Wingdings" panose="05000000000000000000" pitchFamily="2" charset="2"/>
              </a:rPr>
              <a:t>εκτιμά ότι έχει σημειωθεί </a:t>
            </a:r>
            <a:r>
              <a:rPr lang="el-GR" sz="1600" i="1" dirty="0">
                <a:latin typeface="Aptos" panose="020B0004020202020204" pitchFamily="34" charset="0"/>
                <a:sym typeface="Wingdings" panose="05000000000000000000" pitchFamily="2" charset="2"/>
              </a:rPr>
              <a:t>αρκετή ή πολύ / πάρα πολύ</a:t>
            </a:r>
            <a:r>
              <a:rPr lang="el-GR" sz="1600" dirty="0">
                <a:latin typeface="Aptos" panose="020B0004020202020204" pitchFamily="34" charset="0"/>
                <a:sym typeface="Wingdings" panose="05000000000000000000" pitchFamily="2" charset="2"/>
              </a:rPr>
              <a:t> πρόοδος τα τελευταία έτη με την «</a:t>
            </a:r>
            <a:r>
              <a:rPr lang="el-GR" sz="1600" i="1" dirty="0">
                <a:latin typeface="Aptos" panose="020B0004020202020204" pitchFamily="34" charset="0"/>
                <a:sym typeface="Wingdings" panose="05000000000000000000" pitchFamily="2" charset="2"/>
              </a:rPr>
              <a:t>Ενδυνάμωση ψηφιακών δεξιοτήτων</a:t>
            </a:r>
            <a:r>
              <a:rPr lang="el-GR" sz="1600" dirty="0">
                <a:latin typeface="Aptos" panose="020B0004020202020204" pitchFamily="34" charset="0"/>
                <a:sym typeface="Wingdings" panose="05000000000000000000" pitchFamily="2" charset="2"/>
              </a:rPr>
              <a:t>»  να αγγίζει </a:t>
            </a:r>
          </a:p>
          <a:p>
            <a:pPr lvl="0"/>
            <a:r>
              <a:rPr lang="el-GR" sz="1600" dirty="0">
                <a:latin typeface="Aptos" panose="020B0004020202020204" pitchFamily="34" charset="0"/>
                <a:sym typeface="Wingdings" panose="05000000000000000000" pitchFamily="2" charset="2"/>
              </a:rPr>
              <a:t>το </a:t>
            </a:r>
            <a:r>
              <a:rPr lang="el-GR" sz="1600" b="1" dirty="0">
                <a:latin typeface="Aptos" panose="020B0004020202020204" pitchFamily="34" charset="0"/>
                <a:sym typeface="Wingdings" panose="05000000000000000000" pitchFamily="2" charset="2"/>
              </a:rPr>
              <a:t>~48%</a:t>
            </a:r>
            <a:endParaRPr lang="el-GR" sz="1600" b="1" dirty="0">
              <a:latin typeface="Aptos" panose="020B0004020202020204" pitchFamily="34" charset="0"/>
            </a:endParaRPr>
          </a:p>
        </p:txBody>
      </p:sp>
      <p:sp>
        <p:nvSpPr>
          <p:cNvPr id="97" name="Rectangle 96">
            <a:extLst>
              <a:ext uri="{FF2B5EF4-FFF2-40B4-BE49-F238E27FC236}">
                <a16:creationId xmlns:a16="http://schemas.microsoft.com/office/drawing/2014/main" id="{CD7E1581-0EE8-301F-DF6B-C11BF48EB7E3}"/>
              </a:ext>
            </a:extLst>
          </p:cNvPr>
          <p:cNvSpPr/>
          <p:nvPr/>
        </p:nvSpPr>
        <p:spPr>
          <a:xfrm>
            <a:off x="5643003" y="2042150"/>
            <a:ext cx="5029810" cy="1993446"/>
          </a:xfrm>
          <a:prstGeom prst="rect">
            <a:avLst/>
          </a:prstGeom>
          <a:solidFill>
            <a:schemeClr val="accent4">
              <a:lumMod val="20000"/>
              <a:lumOff val="80000"/>
              <a:alpha val="70000"/>
            </a:schemeClr>
          </a:solidFill>
        </p:spPr>
        <p:txBody>
          <a:bodyPr wrap="square">
            <a:noAutofit/>
          </a:bodyPr>
          <a:lstStyle/>
          <a:p>
            <a:pPr lvl="0"/>
            <a:endParaRPr lang="el-GR" sz="2000" b="1" dirty="0">
              <a:solidFill>
                <a:schemeClr val="tx2"/>
              </a:solidFill>
              <a:latin typeface="Aptos" panose="020B0004020202020204" pitchFamily="34" charset="0"/>
              <a:sym typeface="Wingdings" panose="05000000000000000000" pitchFamily="2" charset="2"/>
            </a:endParaRPr>
          </a:p>
          <a:p>
            <a:pPr lvl="0"/>
            <a:endParaRPr lang="el-GR" sz="2000" b="1" dirty="0">
              <a:solidFill>
                <a:schemeClr val="tx2"/>
              </a:solidFill>
              <a:latin typeface="Aptos" panose="020B0004020202020204" pitchFamily="34" charset="0"/>
              <a:sym typeface="Wingdings" panose="05000000000000000000" pitchFamily="2" charset="2"/>
            </a:endParaRPr>
          </a:p>
          <a:p>
            <a:pPr lvl="0"/>
            <a:r>
              <a:rPr lang="el-GR" sz="2800" b="1" dirty="0">
                <a:solidFill>
                  <a:schemeClr val="accent4"/>
                </a:solidFill>
                <a:latin typeface="Aptos" panose="020B0004020202020204" pitchFamily="34" charset="0"/>
                <a:sym typeface="Wingdings" panose="05000000000000000000" pitchFamily="2" charset="2"/>
              </a:rPr>
              <a:t>~35% </a:t>
            </a:r>
            <a:r>
              <a:rPr lang="el-GR" sz="1600" dirty="0">
                <a:latin typeface="Aptos" panose="020B0004020202020204" pitchFamily="34" charset="0"/>
                <a:sym typeface="Wingdings" panose="05000000000000000000" pitchFamily="2" charset="2"/>
              </a:rPr>
              <a:t>εκτιμά ότι έχει σημειωθεί </a:t>
            </a:r>
            <a:r>
              <a:rPr lang="el-GR" sz="1600" i="1" dirty="0">
                <a:latin typeface="Aptos" panose="020B0004020202020204" pitchFamily="34" charset="0"/>
                <a:sym typeface="Wingdings" panose="05000000000000000000" pitchFamily="2" charset="2"/>
              </a:rPr>
              <a:t>αρκετή ή πολύ / πάρα πολύ</a:t>
            </a:r>
            <a:r>
              <a:rPr lang="el-GR" sz="1600" dirty="0">
                <a:latin typeface="Aptos" panose="020B0004020202020204" pitchFamily="34" charset="0"/>
                <a:sym typeface="Wingdings" panose="05000000000000000000" pitchFamily="2" charset="2"/>
              </a:rPr>
              <a:t> πρόοδος τα τελευταία έτη</a:t>
            </a:r>
            <a:endParaRPr lang="el-GR" sz="1600" b="1" dirty="0">
              <a:latin typeface="Aptos" panose="020B0004020202020204" pitchFamily="34" charset="0"/>
            </a:endParaRPr>
          </a:p>
        </p:txBody>
      </p:sp>
      <p:sp>
        <p:nvSpPr>
          <p:cNvPr id="100" name="Rectangle 99">
            <a:extLst>
              <a:ext uri="{FF2B5EF4-FFF2-40B4-BE49-F238E27FC236}">
                <a16:creationId xmlns:a16="http://schemas.microsoft.com/office/drawing/2014/main" id="{19C018B5-58C4-57E9-2D7A-B1D265F482B5}"/>
              </a:ext>
            </a:extLst>
          </p:cNvPr>
          <p:cNvSpPr/>
          <p:nvPr/>
        </p:nvSpPr>
        <p:spPr bwMode="gray">
          <a:xfrm>
            <a:off x="566619" y="2119589"/>
            <a:ext cx="4756152" cy="42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Ενίσχυση ανθρώπινου δυναμικού &amp; δεξιοτήτων</a:t>
            </a:r>
          </a:p>
        </p:txBody>
      </p:sp>
      <p:sp>
        <p:nvSpPr>
          <p:cNvPr id="103" name="Rectangle 102">
            <a:extLst>
              <a:ext uri="{FF2B5EF4-FFF2-40B4-BE49-F238E27FC236}">
                <a16:creationId xmlns:a16="http://schemas.microsoft.com/office/drawing/2014/main" id="{EA457A07-EE6E-9781-B069-1D9AE27C0E81}"/>
              </a:ext>
            </a:extLst>
          </p:cNvPr>
          <p:cNvSpPr/>
          <p:nvPr/>
        </p:nvSpPr>
        <p:spPr bwMode="gray">
          <a:xfrm>
            <a:off x="5781908" y="2114843"/>
            <a:ext cx="4751054" cy="424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solidFill>
                  <a:prstClr val="white"/>
                </a:solidFill>
                <a:effectLst/>
                <a:uLnTx/>
                <a:uFillTx/>
                <a:latin typeface="Aptos" panose="020B0004020202020204" pitchFamily="34" charset="0"/>
                <a:ea typeface="+mn-ea"/>
                <a:cs typeface="+mn-cs"/>
              </a:rPr>
              <a:t>Προώθηση καινοτομίας &amp; έρευνας</a:t>
            </a:r>
          </a:p>
        </p:txBody>
      </p:sp>
      <p:sp>
        <p:nvSpPr>
          <p:cNvPr id="7" name="Rectangle 6">
            <a:extLst>
              <a:ext uri="{FF2B5EF4-FFF2-40B4-BE49-F238E27FC236}">
                <a16:creationId xmlns:a16="http://schemas.microsoft.com/office/drawing/2014/main" id="{96CB1F92-4479-B5F3-7495-F20BBEF59592}"/>
              </a:ext>
            </a:extLst>
          </p:cNvPr>
          <p:cNvSpPr/>
          <p:nvPr/>
        </p:nvSpPr>
        <p:spPr>
          <a:xfrm>
            <a:off x="427714" y="4227954"/>
            <a:ext cx="5029810" cy="1993446"/>
          </a:xfrm>
          <a:prstGeom prst="rect">
            <a:avLst/>
          </a:prstGeom>
          <a:solidFill>
            <a:srgbClr val="A0DCFF">
              <a:alpha val="70000"/>
            </a:srgbClr>
          </a:solidFill>
        </p:spPr>
        <p:txBody>
          <a:bodyPr wrap="square">
            <a:noAutofit/>
          </a:bodyPr>
          <a:lstStyle/>
          <a:p>
            <a:pPr lvl="0"/>
            <a:endParaRPr lang="en-US" sz="1200" dirty="0">
              <a:latin typeface="Aptos" panose="020B0004020202020204" pitchFamily="34" charset="0"/>
            </a:endParaRPr>
          </a:p>
          <a:p>
            <a:pPr lvl="0"/>
            <a:endParaRPr lang="en-US" sz="1200" dirty="0">
              <a:latin typeface="Aptos" panose="020B0004020202020204" pitchFamily="34" charset="0"/>
            </a:endParaRPr>
          </a:p>
          <a:p>
            <a:pPr lvl="0"/>
            <a:endParaRPr lang="en-US" sz="1200" dirty="0">
              <a:latin typeface="Aptos" panose="020B0004020202020204" pitchFamily="34" charset="0"/>
            </a:endParaRPr>
          </a:p>
          <a:p>
            <a:pPr lvl="0"/>
            <a:r>
              <a:rPr lang="el-GR" sz="2800" b="1" dirty="0">
                <a:solidFill>
                  <a:srgbClr val="012169"/>
                </a:solidFill>
                <a:latin typeface="Aptos" panose="020B0004020202020204" pitchFamily="34" charset="0"/>
                <a:sym typeface="Wingdings" panose="05000000000000000000" pitchFamily="2" charset="2"/>
              </a:rPr>
              <a:t>~84% </a:t>
            </a:r>
            <a:r>
              <a:rPr lang="el-GR" sz="1600" dirty="0">
                <a:latin typeface="Aptos" panose="020B0004020202020204" pitchFamily="34" charset="0"/>
                <a:sym typeface="Wingdings" panose="05000000000000000000" pitchFamily="2" charset="2"/>
              </a:rPr>
              <a:t>εκτιμά ότι έχει σημειωθεί </a:t>
            </a:r>
            <a:r>
              <a:rPr lang="el-GR" sz="1600" i="1" dirty="0">
                <a:latin typeface="Aptos" panose="020B0004020202020204" pitchFamily="34" charset="0"/>
                <a:sym typeface="Wingdings" panose="05000000000000000000" pitchFamily="2" charset="2"/>
              </a:rPr>
              <a:t>αρκετή ή πολύ / πάρα πολύ </a:t>
            </a:r>
            <a:r>
              <a:rPr lang="el-GR" sz="1600" dirty="0">
                <a:latin typeface="Aptos" panose="020B0004020202020204" pitchFamily="34" charset="0"/>
                <a:sym typeface="Wingdings" panose="05000000000000000000" pitchFamily="2" charset="2"/>
              </a:rPr>
              <a:t>πρόοδος τα τελευταία έτη</a:t>
            </a:r>
          </a:p>
        </p:txBody>
      </p:sp>
      <p:sp>
        <p:nvSpPr>
          <p:cNvPr id="8" name="Rectangle 7">
            <a:extLst>
              <a:ext uri="{FF2B5EF4-FFF2-40B4-BE49-F238E27FC236}">
                <a16:creationId xmlns:a16="http://schemas.microsoft.com/office/drawing/2014/main" id="{DB4B2A8B-0DAA-E6D0-FA1A-5A575785D616}"/>
              </a:ext>
            </a:extLst>
          </p:cNvPr>
          <p:cNvSpPr/>
          <p:nvPr/>
        </p:nvSpPr>
        <p:spPr bwMode="gray">
          <a:xfrm>
            <a:off x="566619" y="4305393"/>
            <a:ext cx="4756152" cy="4248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Επιτάχυνση ηλεκτρονικής διακυβέρνησης</a:t>
            </a:r>
          </a:p>
        </p:txBody>
      </p:sp>
      <p:pic>
        <p:nvPicPr>
          <p:cNvPr id="10" name="Picture 9" descr="A hands touching stars&#10;&#10;AI-generated content may be incorrect.">
            <a:extLst>
              <a:ext uri="{FF2B5EF4-FFF2-40B4-BE49-F238E27FC236}">
                <a16:creationId xmlns:a16="http://schemas.microsoft.com/office/drawing/2014/main" id="{9367AF65-8CD1-4D8C-DA61-D43BA56AB6D3}"/>
              </a:ext>
            </a:extLst>
          </p:cNvPr>
          <p:cNvPicPr>
            <a:picLocks noChangeAspect="1"/>
          </p:cNvPicPr>
          <p:nvPr/>
        </p:nvPicPr>
        <p:blipFill>
          <a:blip r:embed="rId6"/>
          <a:stretch>
            <a:fillRect/>
          </a:stretch>
        </p:blipFill>
        <p:spPr>
          <a:xfrm>
            <a:off x="4711448" y="5449770"/>
            <a:ext cx="721296" cy="721296"/>
          </a:xfrm>
          <a:prstGeom prst="rect">
            <a:avLst/>
          </a:prstGeom>
        </p:spPr>
      </p:pic>
      <p:sp>
        <p:nvSpPr>
          <p:cNvPr id="11" name="Rectangle 10">
            <a:extLst>
              <a:ext uri="{FF2B5EF4-FFF2-40B4-BE49-F238E27FC236}">
                <a16:creationId xmlns:a16="http://schemas.microsoft.com/office/drawing/2014/main" id="{BE296EF6-D2F1-FC70-A927-523658A7CB34}"/>
              </a:ext>
            </a:extLst>
          </p:cNvPr>
          <p:cNvSpPr/>
          <p:nvPr/>
        </p:nvSpPr>
        <p:spPr>
          <a:xfrm>
            <a:off x="5643003" y="4223503"/>
            <a:ext cx="5029810" cy="1993446"/>
          </a:xfrm>
          <a:prstGeom prst="rect">
            <a:avLst/>
          </a:prstGeom>
          <a:solidFill>
            <a:schemeClr val="accent1">
              <a:lumMod val="40000"/>
              <a:lumOff val="60000"/>
              <a:alpha val="70000"/>
            </a:schemeClr>
          </a:solidFill>
        </p:spPr>
        <p:txBody>
          <a:bodyPr wrap="square">
            <a:noAutofit/>
          </a:bodyPr>
          <a:lstStyle/>
          <a:p>
            <a:pPr lvl="0"/>
            <a:endParaRPr lang="el-GR" sz="2000" b="1" dirty="0">
              <a:solidFill>
                <a:schemeClr val="tx2"/>
              </a:solidFill>
              <a:latin typeface="Aptos" panose="020B0004020202020204" pitchFamily="34" charset="0"/>
              <a:sym typeface="Wingdings" panose="05000000000000000000" pitchFamily="2" charset="2"/>
            </a:endParaRPr>
          </a:p>
          <a:p>
            <a:pPr lvl="0"/>
            <a:endParaRPr lang="el-GR" sz="2000" b="1" dirty="0">
              <a:solidFill>
                <a:schemeClr val="tx2"/>
              </a:solidFill>
              <a:latin typeface="Aptos" panose="020B0004020202020204" pitchFamily="34" charset="0"/>
              <a:sym typeface="Wingdings" panose="05000000000000000000" pitchFamily="2" charset="2"/>
            </a:endParaRPr>
          </a:p>
          <a:p>
            <a:pPr lvl="0"/>
            <a:r>
              <a:rPr lang="el-GR" sz="2800" b="1" dirty="0">
                <a:solidFill>
                  <a:schemeClr val="accent1">
                    <a:lumMod val="75000"/>
                  </a:schemeClr>
                </a:solidFill>
                <a:latin typeface="Aptos" panose="020B0004020202020204" pitchFamily="34" charset="0"/>
                <a:sym typeface="Wingdings" panose="05000000000000000000" pitchFamily="2" charset="2"/>
              </a:rPr>
              <a:t>~51% </a:t>
            </a:r>
            <a:r>
              <a:rPr lang="el-GR" sz="1600" dirty="0">
                <a:latin typeface="Aptos" panose="020B0004020202020204" pitchFamily="34" charset="0"/>
                <a:sym typeface="Wingdings" panose="05000000000000000000" pitchFamily="2" charset="2"/>
              </a:rPr>
              <a:t>εκτιμά ότι έχει σημειωθεί </a:t>
            </a:r>
            <a:r>
              <a:rPr lang="el-GR" sz="1600" i="1" dirty="0">
                <a:latin typeface="Aptos" panose="020B0004020202020204" pitchFamily="34" charset="0"/>
                <a:sym typeface="Wingdings" panose="05000000000000000000" pitchFamily="2" charset="2"/>
              </a:rPr>
              <a:t>αρκετή ή πολύ / πάρα πολύ </a:t>
            </a:r>
            <a:r>
              <a:rPr lang="el-GR" sz="1600" dirty="0">
                <a:latin typeface="Aptos" panose="020B0004020202020204" pitchFamily="34" charset="0"/>
                <a:sym typeface="Wingdings" panose="05000000000000000000" pitchFamily="2" charset="2"/>
              </a:rPr>
              <a:t>πρόοδος τα τελευταία έτη με τις «Επενδύσεις σε υποδομές» να αγγίζουν </a:t>
            </a:r>
          </a:p>
          <a:p>
            <a:pPr lvl="0"/>
            <a:r>
              <a:rPr lang="el-GR" sz="1600" dirty="0">
                <a:latin typeface="Aptos" panose="020B0004020202020204" pitchFamily="34" charset="0"/>
                <a:sym typeface="Wingdings" panose="05000000000000000000" pitchFamily="2" charset="2"/>
              </a:rPr>
              <a:t>το </a:t>
            </a:r>
            <a:r>
              <a:rPr lang="el-GR" sz="1600" b="1" dirty="0">
                <a:latin typeface="Aptos" panose="020B0004020202020204" pitchFamily="34" charset="0"/>
                <a:sym typeface="Wingdings" panose="05000000000000000000" pitchFamily="2" charset="2"/>
              </a:rPr>
              <a:t>~72%</a:t>
            </a:r>
          </a:p>
        </p:txBody>
      </p:sp>
      <p:sp>
        <p:nvSpPr>
          <p:cNvPr id="12" name="Rectangle 11">
            <a:extLst>
              <a:ext uri="{FF2B5EF4-FFF2-40B4-BE49-F238E27FC236}">
                <a16:creationId xmlns:a16="http://schemas.microsoft.com/office/drawing/2014/main" id="{7FAC6804-6D19-4A8D-86E2-5D51BCBCF4E6}"/>
              </a:ext>
            </a:extLst>
          </p:cNvPr>
          <p:cNvSpPr/>
          <p:nvPr/>
        </p:nvSpPr>
        <p:spPr bwMode="gray">
          <a:xfrm>
            <a:off x="5781908" y="4296196"/>
            <a:ext cx="4751054" cy="424800"/>
          </a:xfrm>
          <a:prstGeom prst="rect">
            <a:avLst/>
          </a:prstGeom>
          <a:solidFill>
            <a:srgbClr val="86BC2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Ενίσχυση εξωστρέφειας &amp; ανταγωνιστικότητας</a:t>
            </a:r>
          </a:p>
        </p:txBody>
      </p:sp>
      <p:pic>
        <p:nvPicPr>
          <p:cNvPr id="14" name="Picture 13" descr="A thumb up and stars&#10;&#10;AI-generated content may be incorrect.">
            <a:extLst>
              <a:ext uri="{FF2B5EF4-FFF2-40B4-BE49-F238E27FC236}">
                <a16:creationId xmlns:a16="http://schemas.microsoft.com/office/drawing/2014/main" id="{23477AD0-EFD4-06C0-25FB-EFD9894466D5}"/>
              </a:ext>
            </a:extLst>
          </p:cNvPr>
          <p:cNvPicPr>
            <a:picLocks noChangeAspect="1"/>
          </p:cNvPicPr>
          <p:nvPr/>
        </p:nvPicPr>
        <p:blipFill>
          <a:blip r:embed="rId7"/>
          <a:stretch>
            <a:fillRect/>
          </a:stretch>
        </p:blipFill>
        <p:spPr>
          <a:xfrm>
            <a:off x="4827541" y="3377574"/>
            <a:ext cx="601408" cy="601408"/>
          </a:xfrm>
          <a:prstGeom prst="rect">
            <a:avLst/>
          </a:prstGeom>
        </p:spPr>
      </p:pic>
      <p:pic>
        <p:nvPicPr>
          <p:cNvPr id="16" name="Picture 15" descr="A hands giving thumbs up and stars&#10;&#10;AI-generated content may be incorrect.">
            <a:extLst>
              <a:ext uri="{FF2B5EF4-FFF2-40B4-BE49-F238E27FC236}">
                <a16:creationId xmlns:a16="http://schemas.microsoft.com/office/drawing/2014/main" id="{C9CCABA7-1576-BAA5-5989-39832D5C29C9}"/>
              </a:ext>
            </a:extLst>
          </p:cNvPr>
          <p:cNvPicPr>
            <a:picLocks noChangeAspect="1"/>
          </p:cNvPicPr>
          <p:nvPr/>
        </p:nvPicPr>
        <p:blipFill>
          <a:blip r:embed="rId8"/>
          <a:stretch>
            <a:fillRect/>
          </a:stretch>
        </p:blipFill>
        <p:spPr>
          <a:xfrm>
            <a:off x="10052562" y="5523815"/>
            <a:ext cx="601200" cy="601200"/>
          </a:xfrm>
          <a:prstGeom prst="rect">
            <a:avLst/>
          </a:prstGeom>
        </p:spPr>
      </p:pic>
      <p:pic>
        <p:nvPicPr>
          <p:cNvPr id="18" name="Picture 17" descr="A thumb up and a star&#10;&#10;AI-generated content may be incorrect.">
            <a:extLst>
              <a:ext uri="{FF2B5EF4-FFF2-40B4-BE49-F238E27FC236}">
                <a16:creationId xmlns:a16="http://schemas.microsoft.com/office/drawing/2014/main" id="{DC8A7AEE-2F9A-6FC0-1055-DAC6766EA226}"/>
              </a:ext>
            </a:extLst>
          </p:cNvPr>
          <p:cNvPicPr>
            <a:picLocks noChangeAspect="1"/>
          </p:cNvPicPr>
          <p:nvPr/>
        </p:nvPicPr>
        <p:blipFill>
          <a:blip r:embed="rId9"/>
          <a:stretch>
            <a:fillRect/>
          </a:stretch>
        </p:blipFill>
        <p:spPr>
          <a:xfrm>
            <a:off x="10052562" y="3377678"/>
            <a:ext cx="601200" cy="601200"/>
          </a:xfrm>
          <a:prstGeom prst="rect">
            <a:avLst/>
          </a:prstGeom>
        </p:spPr>
      </p:pic>
      <p:sp>
        <p:nvSpPr>
          <p:cNvPr id="4" name="Rectangle 3">
            <a:extLst>
              <a:ext uri="{FF2B5EF4-FFF2-40B4-BE49-F238E27FC236}">
                <a16:creationId xmlns:a16="http://schemas.microsoft.com/office/drawing/2014/main" id="{00F4EC2F-8647-A3FA-70F3-BDAD392B9D29}"/>
              </a:ext>
            </a:extLst>
          </p:cNvPr>
          <p:cNvSpPr/>
          <p:nvPr/>
        </p:nvSpPr>
        <p:spPr bwMode="gray">
          <a:xfrm>
            <a:off x="-1" y="1098826"/>
            <a:ext cx="11259127" cy="691874"/>
          </a:xfrm>
          <a:prstGeom prst="rect">
            <a:avLst/>
          </a:prstGeom>
          <a:solidFill>
            <a:schemeClr val="accent5"/>
          </a:solidFill>
          <a:ln w="19050" algn="ctr">
            <a:noFill/>
            <a:miter lim="800000"/>
            <a:headEnd/>
            <a:tailEnd/>
          </a:ln>
        </p:spPr>
        <p:txBody>
          <a:bodyPr wrap="square" lIns="88900" tIns="88900" rIns="88900" bIns="88900" rtlCol="0" anchor="ctr"/>
          <a:lstStyle/>
          <a:p>
            <a:pPr marL="355600" marR="0" lvl="0" indent="0" algn="l" defTabSz="914400" rtl="0" eaLnBrk="1" fontAlgn="auto" latinLnBrk="0" hangingPunct="1">
              <a:lnSpc>
                <a:spcPct val="106000"/>
              </a:lnSpc>
              <a:spcBef>
                <a:spcPts val="0"/>
              </a:spcBef>
              <a:spcAft>
                <a:spcPts val="0"/>
              </a:spcAft>
              <a:buClrTx/>
              <a:buSzTx/>
              <a:buFont typeface="Wingdings 2" pitchFamily="18" charset="2"/>
              <a:buNone/>
              <a:tabLst/>
              <a:defRPr/>
            </a:pPr>
            <a:r>
              <a:rPr kumimoji="0" lang="el-GR" sz="1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Σε τι βαθμό είστε </a:t>
            </a:r>
            <a:r>
              <a:rPr kumimoji="0" lang="el-GR" sz="20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ικανοποιημένος /η για την πρόοδο που έχει σημειωθεί από την Πολιτεία </a:t>
            </a:r>
            <a:r>
              <a:rPr kumimoji="0" lang="el-GR" sz="1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στους παρακάτω τομείς τα τελευταία έτη;</a:t>
            </a:r>
            <a:endParaRPr kumimoji="0" lang="en-US" sz="1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282557094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070C0-7D22-D0D2-5220-6EBA7137F70C}"/>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1E722773-945B-66E5-111C-414E444F721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1E722773-945B-66E5-111C-414E444F72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2">
            <a:extLst>
              <a:ext uri="{FF2B5EF4-FFF2-40B4-BE49-F238E27FC236}">
                <a16:creationId xmlns:a16="http://schemas.microsoft.com/office/drawing/2014/main" id="{BFACACC9-AB9F-D640-4F63-F706F6A65F1C}"/>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r>
              <a:rPr lang="el-GR" b="1" dirty="0">
                <a:solidFill>
                  <a:schemeClr val="accent1"/>
                </a:solidFill>
                <a:latin typeface="Aptos" panose="020B0004020202020204" pitchFamily="34" charset="0"/>
              </a:rPr>
              <a:t>Προκλήσεις κλάδου ΤΠΕ</a:t>
            </a:r>
          </a:p>
        </p:txBody>
      </p:sp>
      <p:sp>
        <p:nvSpPr>
          <p:cNvPr id="3" name="Rectangle 2">
            <a:extLst>
              <a:ext uri="{FF2B5EF4-FFF2-40B4-BE49-F238E27FC236}">
                <a16:creationId xmlns:a16="http://schemas.microsoft.com/office/drawing/2014/main" id="{F3C77C4E-6284-62F6-1655-CE338A789058}"/>
              </a:ext>
            </a:extLst>
          </p:cNvPr>
          <p:cNvSpPr/>
          <p:nvPr/>
        </p:nvSpPr>
        <p:spPr bwMode="gray">
          <a:xfrm>
            <a:off x="-1" y="1098826"/>
            <a:ext cx="11259127" cy="514876"/>
          </a:xfrm>
          <a:prstGeom prst="rect">
            <a:avLst/>
          </a:prstGeom>
          <a:solidFill>
            <a:schemeClr val="accent5"/>
          </a:solidFill>
          <a:ln w="19050" algn="ctr">
            <a:noFill/>
            <a:miter lim="800000"/>
            <a:headEnd/>
            <a:tailEnd/>
          </a:ln>
        </p:spPr>
        <p:txBody>
          <a:bodyPr wrap="square" lIns="88900" tIns="88900" rIns="88900" bIns="88900" rtlCol="0" anchor="ctr"/>
          <a:lstStyle/>
          <a:p>
            <a:pPr marL="355600">
              <a:lnSpc>
                <a:spcPct val="106000"/>
              </a:lnSpc>
              <a:buFont typeface="Wingdings 2" pitchFamily="18" charset="2"/>
              <a:buNone/>
            </a:pPr>
            <a:r>
              <a:rPr lang="el-GR" dirty="0">
                <a:solidFill>
                  <a:schemeClr val="bg1"/>
                </a:solidFill>
                <a:latin typeface="Aptos" panose="020B0004020202020204" pitchFamily="34" charset="0"/>
              </a:rPr>
              <a:t>Ποιες είναι οι </a:t>
            </a:r>
            <a:r>
              <a:rPr lang="el-GR" sz="2000" b="1" dirty="0">
                <a:solidFill>
                  <a:schemeClr val="bg1"/>
                </a:solidFill>
                <a:latin typeface="Aptos" panose="020B0004020202020204" pitchFamily="34" charset="0"/>
              </a:rPr>
              <a:t>3 μεγαλύτερες προκλήσεις </a:t>
            </a:r>
            <a:r>
              <a:rPr lang="el-GR" dirty="0">
                <a:solidFill>
                  <a:schemeClr val="bg1"/>
                </a:solidFill>
                <a:latin typeface="Aptos" panose="020B0004020202020204" pitchFamily="34" charset="0"/>
              </a:rPr>
              <a:t>που εξακολουθεί να αντιμετωπίζει ο κλάδος ΤΠΕ;</a:t>
            </a:r>
            <a:endParaRPr lang="en-US" dirty="0">
              <a:solidFill>
                <a:schemeClr val="bg1"/>
              </a:solidFill>
              <a:latin typeface="Aptos" panose="020B0004020202020204" pitchFamily="34" charset="0"/>
            </a:endParaRPr>
          </a:p>
        </p:txBody>
      </p:sp>
      <p:pic>
        <p:nvPicPr>
          <p:cNvPr id="5" name="Picture 4" descr="A black background with a black square&#10;&#10;AI-generated content may be incorrect.">
            <a:extLst>
              <a:ext uri="{FF2B5EF4-FFF2-40B4-BE49-F238E27FC236}">
                <a16:creationId xmlns:a16="http://schemas.microsoft.com/office/drawing/2014/main" id="{F5704FB6-3E59-A273-897E-7AE007A3B8CD}"/>
              </a:ext>
            </a:extLst>
          </p:cNvPr>
          <p:cNvPicPr>
            <a:picLocks noChangeAspect="1"/>
          </p:cNvPicPr>
          <p:nvPr/>
        </p:nvPicPr>
        <p:blipFill>
          <a:blip r:embed="rId6"/>
          <a:stretch>
            <a:fillRect/>
          </a:stretch>
        </p:blipFill>
        <p:spPr>
          <a:xfrm>
            <a:off x="914550" y="2052180"/>
            <a:ext cx="653596" cy="653596"/>
          </a:xfrm>
          <a:prstGeom prst="rect">
            <a:avLst/>
          </a:prstGeom>
          <a:ln>
            <a:noFill/>
          </a:ln>
        </p:spPr>
      </p:pic>
      <p:sp>
        <p:nvSpPr>
          <p:cNvPr id="6" name="TextBox 5">
            <a:extLst>
              <a:ext uri="{FF2B5EF4-FFF2-40B4-BE49-F238E27FC236}">
                <a16:creationId xmlns:a16="http://schemas.microsoft.com/office/drawing/2014/main" id="{48FBC9A8-E992-74D0-546E-A7CCABF40421}"/>
              </a:ext>
            </a:extLst>
          </p:cNvPr>
          <p:cNvSpPr txBox="1"/>
          <p:nvPr/>
        </p:nvSpPr>
        <p:spPr>
          <a:xfrm>
            <a:off x="575099" y="2777720"/>
            <a:ext cx="1332498" cy="276999"/>
          </a:xfrm>
          <a:prstGeom prst="rect">
            <a:avLst/>
          </a:prstGeom>
          <a:noFill/>
        </p:spPr>
        <p:txBody>
          <a:bodyPr wrap="square" lIns="0" tIns="0" rIns="0" bIns="0" rtlCol="0">
            <a:spAutoFit/>
          </a:bodyPr>
          <a:lstStyle/>
          <a:p>
            <a:pPr>
              <a:spcBef>
                <a:spcPts val="600"/>
              </a:spcBef>
              <a:buSzPct val="100000"/>
            </a:pPr>
            <a:r>
              <a:rPr lang="el-GR" sz="1400" b="1">
                <a:solidFill>
                  <a:schemeClr val="accent1"/>
                </a:solidFill>
                <a:latin typeface="Aptos" panose="020B0004020202020204" pitchFamily="34" charset="0"/>
              </a:rPr>
              <a:t>Γραφειοκρατία</a:t>
            </a:r>
            <a:r>
              <a:rPr lang="el-GR" b="1">
                <a:solidFill>
                  <a:schemeClr val="accent1"/>
                </a:solidFill>
                <a:latin typeface="Aptos" panose="020B0004020202020204" pitchFamily="34" charset="0"/>
              </a:rPr>
              <a:t> </a:t>
            </a:r>
            <a:endParaRPr lang="en-US" b="1">
              <a:solidFill>
                <a:schemeClr val="accent1"/>
              </a:solidFill>
              <a:latin typeface="Aptos" panose="020B0004020202020204" pitchFamily="34" charset="0"/>
            </a:endParaRPr>
          </a:p>
        </p:txBody>
      </p:sp>
      <p:sp>
        <p:nvSpPr>
          <p:cNvPr id="19" name="TextBox 18">
            <a:extLst>
              <a:ext uri="{FF2B5EF4-FFF2-40B4-BE49-F238E27FC236}">
                <a16:creationId xmlns:a16="http://schemas.microsoft.com/office/drawing/2014/main" id="{26BEEF4C-85A3-449E-D2AC-F1D408990AE4}"/>
              </a:ext>
            </a:extLst>
          </p:cNvPr>
          <p:cNvSpPr txBox="1"/>
          <p:nvPr/>
        </p:nvSpPr>
        <p:spPr>
          <a:xfrm>
            <a:off x="831937" y="1709276"/>
            <a:ext cx="818822" cy="369332"/>
          </a:xfrm>
          <a:prstGeom prst="rect">
            <a:avLst/>
          </a:prstGeom>
          <a:noFill/>
        </p:spPr>
        <p:txBody>
          <a:bodyPr wrap="square">
            <a:spAutoFit/>
          </a:bodyPr>
          <a:lstStyle/>
          <a:p>
            <a:r>
              <a:rPr lang="el-GR" b="1">
                <a:solidFill>
                  <a:schemeClr val="accent1"/>
                </a:solidFill>
                <a:latin typeface="Aptos" panose="020B0004020202020204" pitchFamily="34" charset="0"/>
              </a:rPr>
              <a:t>48,9% </a:t>
            </a:r>
            <a:endParaRPr lang="en-US">
              <a:solidFill>
                <a:schemeClr val="accent1"/>
              </a:solidFill>
              <a:latin typeface="Aptos" panose="020B0004020202020204" pitchFamily="34" charset="0"/>
            </a:endParaRPr>
          </a:p>
        </p:txBody>
      </p:sp>
      <p:pic>
        <p:nvPicPr>
          <p:cNvPr id="10" name="Picture 9" descr="A black background with a black square&#10;&#10;AI-generated content may be incorrect.">
            <a:extLst>
              <a:ext uri="{FF2B5EF4-FFF2-40B4-BE49-F238E27FC236}">
                <a16:creationId xmlns:a16="http://schemas.microsoft.com/office/drawing/2014/main" id="{24A75F04-5285-7B8D-8FCD-EFB321C431FB}"/>
              </a:ext>
            </a:extLst>
          </p:cNvPr>
          <p:cNvPicPr>
            <a:picLocks noChangeAspect="1"/>
          </p:cNvPicPr>
          <p:nvPr/>
        </p:nvPicPr>
        <p:blipFill>
          <a:blip r:embed="rId7"/>
          <a:stretch>
            <a:fillRect/>
          </a:stretch>
        </p:blipFill>
        <p:spPr>
          <a:xfrm>
            <a:off x="3650031" y="2051378"/>
            <a:ext cx="724878" cy="655200"/>
          </a:xfrm>
          <a:prstGeom prst="rect">
            <a:avLst/>
          </a:prstGeom>
        </p:spPr>
      </p:pic>
      <p:sp>
        <p:nvSpPr>
          <p:cNvPr id="11" name="TextBox 10">
            <a:extLst>
              <a:ext uri="{FF2B5EF4-FFF2-40B4-BE49-F238E27FC236}">
                <a16:creationId xmlns:a16="http://schemas.microsoft.com/office/drawing/2014/main" id="{E3059E35-883E-D0F3-65B5-9627E8B91F58}"/>
              </a:ext>
            </a:extLst>
          </p:cNvPr>
          <p:cNvSpPr txBox="1"/>
          <p:nvPr/>
        </p:nvSpPr>
        <p:spPr>
          <a:xfrm>
            <a:off x="3650031" y="1755443"/>
            <a:ext cx="724878" cy="276999"/>
          </a:xfrm>
          <a:prstGeom prst="rect">
            <a:avLst/>
          </a:prstGeom>
          <a:noFill/>
        </p:spPr>
        <p:txBody>
          <a:bodyPr wrap="square" lIns="0" tIns="0" rIns="0" bIns="0" rtlCol="0">
            <a:spAutoFit/>
          </a:bodyPr>
          <a:lstStyle/>
          <a:p>
            <a:pPr algn="ctr">
              <a:spcBef>
                <a:spcPts val="600"/>
              </a:spcBef>
              <a:buSzPct val="100000"/>
            </a:pPr>
            <a:r>
              <a:rPr lang="el-GR" altLang="en-US" b="1">
                <a:solidFill>
                  <a:schemeClr val="accent2"/>
                </a:solidFill>
                <a:latin typeface="Aptos" panose="020B0004020202020204" pitchFamily="34" charset="0"/>
              </a:rPr>
              <a:t>47,9% </a:t>
            </a:r>
            <a:endParaRPr lang="en-US" b="1">
              <a:solidFill>
                <a:schemeClr val="accent2"/>
              </a:solidFill>
              <a:latin typeface="Aptos" panose="020B0004020202020204" pitchFamily="34" charset="0"/>
            </a:endParaRPr>
          </a:p>
        </p:txBody>
      </p:sp>
      <p:sp>
        <p:nvSpPr>
          <p:cNvPr id="20" name="TextBox 19">
            <a:extLst>
              <a:ext uri="{FF2B5EF4-FFF2-40B4-BE49-F238E27FC236}">
                <a16:creationId xmlns:a16="http://schemas.microsoft.com/office/drawing/2014/main" id="{3BB44C58-B78A-C965-CF7A-C3DA37123AE9}"/>
              </a:ext>
            </a:extLst>
          </p:cNvPr>
          <p:cNvSpPr txBox="1"/>
          <p:nvPr/>
        </p:nvSpPr>
        <p:spPr>
          <a:xfrm>
            <a:off x="3108654" y="2700776"/>
            <a:ext cx="1807633" cy="430887"/>
          </a:xfrm>
          <a:prstGeom prst="rect">
            <a:avLst/>
          </a:prstGeom>
          <a:noFill/>
        </p:spPr>
        <p:txBody>
          <a:bodyPr wrap="square" lIns="0" tIns="0" rIns="0" bIns="0" rtlCol="0">
            <a:spAutoFit/>
          </a:bodyPr>
          <a:lstStyle/>
          <a:p>
            <a:pPr algn="ctr">
              <a:spcBef>
                <a:spcPts val="600"/>
              </a:spcBef>
              <a:buSzPct val="100000"/>
            </a:pPr>
            <a:r>
              <a:rPr lang="el-GR" sz="1400" b="1">
                <a:solidFill>
                  <a:schemeClr val="accent2"/>
                </a:solidFill>
                <a:latin typeface="Aptos" panose="020B0004020202020204" pitchFamily="34" charset="0"/>
              </a:rPr>
              <a:t>Έλλειψη ανθρώπινου δυναμικού</a:t>
            </a:r>
            <a:endParaRPr lang="en-US" b="1">
              <a:solidFill>
                <a:schemeClr val="accent2"/>
              </a:solidFill>
              <a:latin typeface="Aptos" panose="020B0004020202020204" pitchFamily="34" charset="0"/>
            </a:endParaRPr>
          </a:p>
        </p:txBody>
      </p:sp>
      <p:pic>
        <p:nvPicPr>
          <p:cNvPr id="15" name="Picture 14" descr="A black background with a black square&#10;&#10;AI-generated content may be incorrect.">
            <a:extLst>
              <a:ext uri="{FF2B5EF4-FFF2-40B4-BE49-F238E27FC236}">
                <a16:creationId xmlns:a16="http://schemas.microsoft.com/office/drawing/2014/main" id="{782ADFD9-9A3D-CFE8-BE85-608BED752188}"/>
              </a:ext>
            </a:extLst>
          </p:cNvPr>
          <p:cNvPicPr>
            <a:picLocks noChangeAspect="1"/>
          </p:cNvPicPr>
          <p:nvPr/>
        </p:nvPicPr>
        <p:blipFill>
          <a:blip r:embed="rId8"/>
          <a:stretch>
            <a:fillRect/>
          </a:stretch>
        </p:blipFill>
        <p:spPr>
          <a:xfrm>
            <a:off x="6805659" y="2051378"/>
            <a:ext cx="655200" cy="655200"/>
          </a:xfrm>
          <a:prstGeom prst="rect">
            <a:avLst/>
          </a:prstGeom>
        </p:spPr>
      </p:pic>
      <p:sp>
        <p:nvSpPr>
          <p:cNvPr id="16" name="TextBox 15">
            <a:extLst>
              <a:ext uri="{FF2B5EF4-FFF2-40B4-BE49-F238E27FC236}">
                <a16:creationId xmlns:a16="http://schemas.microsoft.com/office/drawing/2014/main" id="{71FF58B6-794A-ADD2-C7CD-1CB4A0A23CFD}"/>
              </a:ext>
            </a:extLst>
          </p:cNvPr>
          <p:cNvSpPr txBox="1"/>
          <p:nvPr/>
        </p:nvSpPr>
        <p:spPr>
          <a:xfrm>
            <a:off x="5963344" y="2700776"/>
            <a:ext cx="2339830" cy="430887"/>
          </a:xfrm>
          <a:prstGeom prst="rect">
            <a:avLst/>
          </a:prstGeom>
          <a:noFill/>
        </p:spPr>
        <p:txBody>
          <a:bodyPr wrap="square" lIns="0" tIns="0" rIns="0" bIns="0" rtlCol="0">
            <a:spAutoFit/>
          </a:bodyPr>
          <a:lstStyle/>
          <a:p>
            <a:pPr algn="ctr">
              <a:spcBef>
                <a:spcPts val="600"/>
              </a:spcBef>
              <a:buSzPct val="100000"/>
            </a:pPr>
            <a:r>
              <a:rPr lang="el-GR" sz="1400" b="1">
                <a:solidFill>
                  <a:schemeClr val="accent4"/>
                </a:solidFill>
                <a:latin typeface="Aptos" panose="020B0004020202020204" pitchFamily="34" charset="0"/>
              </a:rPr>
              <a:t>Καθυστερήσεις έργων Ψηφιακού μετασχηματισμού</a:t>
            </a:r>
            <a:endParaRPr lang="en-US" sz="1400" b="1">
              <a:solidFill>
                <a:schemeClr val="accent4"/>
              </a:solidFill>
              <a:latin typeface="Aptos" panose="020B0004020202020204" pitchFamily="34" charset="0"/>
            </a:endParaRPr>
          </a:p>
        </p:txBody>
      </p:sp>
      <p:sp>
        <p:nvSpPr>
          <p:cNvPr id="22" name="TextBox 21">
            <a:extLst>
              <a:ext uri="{FF2B5EF4-FFF2-40B4-BE49-F238E27FC236}">
                <a16:creationId xmlns:a16="http://schemas.microsoft.com/office/drawing/2014/main" id="{27FF0724-2041-D693-E2F9-BE7844F0DDA9}"/>
              </a:ext>
            </a:extLst>
          </p:cNvPr>
          <p:cNvSpPr txBox="1"/>
          <p:nvPr/>
        </p:nvSpPr>
        <p:spPr>
          <a:xfrm>
            <a:off x="6670163" y="1709276"/>
            <a:ext cx="818821" cy="369332"/>
          </a:xfrm>
          <a:prstGeom prst="rect">
            <a:avLst/>
          </a:prstGeom>
          <a:noFill/>
        </p:spPr>
        <p:txBody>
          <a:bodyPr wrap="square">
            <a:spAutoFit/>
          </a:bodyPr>
          <a:lstStyle/>
          <a:p>
            <a:pPr algn="ctr"/>
            <a:r>
              <a:rPr lang="el-GR" altLang="en-US" b="1">
                <a:solidFill>
                  <a:schemeClr val="accent4"/>
                </a:solidFill>
                <a:latin typeface="Aptos" panose="020B0004020202020204" pitchFamily="34" charset="0"/>
              </a:rPr>
              <a:t>43,2% </a:t>
            </a:r>
            <a:endParaRPr lang="en-US">
              <a:solidFill>
                <a:schemeClr val="accent4"/>
              </a:solidFill>
              <a:latin typeface="Aptos" panose="020B0004020202020204" pitchFamily="34" charset="0"/>
            </a:endParaRPr>
          </a:p>
        </p:txBody>
      </p:sp>
      <p:sp>
        <p:nvSpPr>
          <p:cNvPr id="23" name="TextBox 22">
            <a:extLst>
              <a:ext uri="{FF2B5EF4-FFF2-40B4-BE49-F238E27FC236}">
                <a16:creationId xmlns:a16="http://schemas.microsoft.com/office/drawing/2014/main" id="{ECEE5E56-B39D-EADD-8F08-54FAEFDC8EFA}"/>
              </a:ext>
            </a:extLst>
          </p:cNvPr>
          <p:cNvSpPr txBox="1"/>
          <p:nvPr/>
        </p:nvSpPr>
        <p:spPr>
          <a:xfrm>
            <a:off x="9427230" y="2700776"/>
            <a:ext cx="1946196" cy="430887"/>
          </a:xfrm>
          <a:prstGeom prst="rect">
            <a:avLst/>
          </a:prstGeom>
          <a:noFill/>
        </p:spPr>
        <p:txBody>
          <a:bodyPr wrap="square" lIns="0" tIns="0" rIns="0" bIns="0" rtlCol="0">
            <a:spAutoFit/>
          </a:bodyPr>
          <a:lstStyle/>
          <a:p>
            <a:pPr algn="ctr">
              <a:spcBef>
                <a:spcPts val="600"/>
              </a:spcBef>
              <a:buSzPct val="100000"/>
            </a:pPr>
            <a:r>
              <a:rPr lang="el-GR" sz="1400" b="1">
                <a:solidFill>
                  <a:schemeClr val="bg1">
                    <a:lumMod val="50000"/>
                  </a:schemeClr>
                </a:solidFill>
                <a:latin typeface="Aptos" panose="020B0004020202020204" pitchFamily="34" charset="0"/>
              </a:rPr>
              <a:t>Χαμηλά επίπεδα  έρευνας και ανάπτυξης</a:t>
            </a:r>
            <a:endParaRPr lang="en-US" sz="1400" b="1">
              <a:solidFill>
                <a:schemeClr val="bg1">
                  <a:lumMod val="50000"/>
                </a:schemeClr>
              </a:solidFill>
              <a:latin typeface="Aptos" panose="020B0004020202020204" pitchFamily="34" charset="0"/>
            </a:endParaRPr>
          </a:p>
        </p:txBody>
      </p:sp>
      <p:pic>
        <p:nvPicPr>
          <p:cNvPr id="25" name="Picture 24" descr="A black background with a black square&#10;&#10;AI-generated content may be incorrect.">
            <a:extLst>
              <a:ext uri="{FF2B5EF4-FFF2-40B4-BE49-F238E27FC236}">
                <a16:creationId xmlns:a16="http://schemas.microsoft.com/office/drawing/2014/main" id="{DA39E84C-E4C7-4B6D-A92A-BB16F2EDA2EA}"/>
              </a:ext>
            </a:extLst>
          </p:cNvPr>
          <p:cNvPicPr>
            <a:picLocks noChangeAspect="1"/>
          </p:cNvPicPr>
          <p:nvPr/>
        </p:nvPicPr>
        <p:blipFill>
          <a:blip r:embed="rId9"/>
          <a:stretch>
            <a:fillRect/>
          </a:stretch>
        </p:blipFill>
        <p:spPr>
          <a:xfrm>
            <a:off x="10067972" y="2051378"/>
            <a:ext cx="655200" cy="655200"/>
          </a:xfrm>
          <a:prstGeom prst="rect">
            <a:avLst/>
          </a:prstGeom>
        </p:spPr>
      </p:pic>
      <p:sp>
        <p:nvSpPr>
          <p:cNvPr id="26" name="TextBox 25">
            <a:extLst>
              <a:ext uri="{FF2B5EF4-FFF2-40B4-BE49-F238E27FC236}">
                <a16:creationId xmlns:a16="http://schemas.microsoft.com/office/drawing/2014/main" id="{EA606E6C-C7C0-0167-DD51-810D09394BC3}"/>
              </a:ext>
            </a:extLst>
          </p:cNvPr>
          <p:cNvSpPr txBox="1"/>
          <p:nvPr/>
        </p:nvSpPr>
        <p:spPr>
          <a:xfrm>
            <a:off x="9959826" y="1709276"/>
            <a:ext cx="818821" cy="369332"/>
          </a:xfrm>
          <a:prstGeom prst="rect">
            <a:avLst/>
          </a:prstGeom>
          <a:noFill/>
        </p:spPr>
        <p:txBody>
          <a:bodyPr wrap="square">
            <a:spAutoFit/>
          </a:bodyPr>
          <a:lstStyle/>
          <a:p>
            <a:pPr algn="ctr"/>
            <a:r>
              <a:rPr lang="el-GR" altLang="en-US" b="1">
                <a:solidFill>
                  <a:schemeClr val="bg1">
                    <a:lumMod val="50000"/>
                  </a:schemeClr>
                </a:solidFill>
                <a:latin typeface="Aptos" panose="020B0004020202020204" pitchFamily="34" charset="0"/>
              </a:rPr>
              <a:t>33,2% </a:t>
            </a:r>
            <a:endParaRPr lang="en-US">
              <a:solidFill>
                <a:schemeClr val="bg1">
                  <a:lumMod val="50000"/>
                </a:schemeClr>
              </a:solidFill>
              <a:latin typeface="Aptos" panose="020B0004020202020204" pitchFamily="34" charset="0"/>
            </a:endParaRPr>
          </a:p>
        </p:txBody>
      </p:sp>
      <p:pic>
        <p:nvPicPr>
          <p:cNvPr id="31" name="Picture 30" descr="A black background with a black square&#10;&#10;AI-generated content may be incorrect.">
            <a:extLst>
              <a:ext uri="{FF2B5EF4-FFF2-40B4-BE49-F238E27FC236}">
                <a16:creationId xmlns:a16="http://schemas.microsoft.com/office/drawing/2014/main" id="{DF710485-D922-5A9F-6AF3-6BF13A1F922E}"/>
              </a:ext>
            </a:extLst>
          </p:cNvPr>
          <p:cNvPicPr>
            <a:picLocks noChangeAspect="1"/>
          </p:cNvPicPr>
          <p:nvPr/>
        </p:nvPicPr>
        <p:blipFill>
          <a:blip r:embed="rId10"/>
          <a:stretch>
            <a:fillRect/>
          </a:stretch>
        </p:blipFill>
        <p:spPr>
          <a:xfrm>
            <a:off x="2236128" y="3809221"/>
            <a:ext cx="655200" cy="655200"/>
          </a:xfrm>
          <a:prstGeom prst="rect">
            <a:avLst/>
          </a:prstGeom>
        </p:spPr>
      </p:pic>
      <p:sp>
        <p:nvSpPr>
          <p:cNvPr id="32" name="TextBox 31">
            <a:extLst>
              <a:ext uri="{FF2B5EF4-FFF2-40B4-BE49-F238E27FC236}">
                <a16:creationId xmlns:a16="http://schemas.microsoft.com/office/drawing/2014/main" id="{CC8F62EC-65ED-4212-80E4-C31FDE037E6C}"/>
              </a:ext>
            </a:extLst>
          </p:cNvPr>
          <p:cNvSpPr txBox="1"/>
          <p:nvPr/>
        </p:nvSpPr>
        <p:spPr>
          <a:xfrm>
            <a:off x="1590630" y="4485619"/>
            <a:ext cx="1946196" cy="430887"/>
          </a:xfrm>
          <a:prstGeom prst="rect">
            <a:avLst/>
          </a:prstGeom>
          <a:noFill/>
        </p:spPr>
        <p:txBody>
          <a:bodyPr wrap="square" lIns="0" tIns="0" rIns="0" bIns="0" rtlCol="0">
            <a:spAutoFit/>
          </a:bodyPr>
          <a:lstStyle/>
          <a:p>
            <a:pPr algn="ctr">
              <a:spcBef>
                <a:spcPts val="600"/>
              </a:spcBef>
              <a:buSzPct val="100000"/>
            </a:pPr>
            <a:r>
              <a:rPr lang="el-GR" sz="1400" b="1">
                <a:solidFill>
                  <a:schemeClr val="bg1">
                    <a:lumMod val="50000"/>
                  </a:schemeClr>
                </a:solidFill>
                <a:latin typeface="Aptos" panose="020B0004020202020204" pitchFamily="34" charset="0"/>
              </a:rPr>
              <a:t>Έλλειψη σύνδεσης ΑΕΙ με αγορά εργασίας</a:t>
            </a:r>
            <a:endParaRPr lang="en-US" sz="1400" b="1">
              <a:solidFill>
                <a:schemeClr val="bg1">
                  <a:lumMod val="50000"/>
                </a:schemeClr>
              </a:solidFill>
              <a:latin typeface="Aptos" panose="020B0004020202020204" pitchFamily="34" charset="0"/>
            </a:endParaRPr>
          </a:p>
        </p:txBody>
      </p:sp>
      <p:sp>
        <p:nvSpPr>
          <p:cNvPr id="33" name="TextBox 32">
            <a:extLst>
              <a:ext uri="{FF2B5EF4-FFF2-40B4-BE49-F238E27FC236}">
                <a16:creationId xmlns:a16="http://schemas.microsoft.com/office/drawing/2014/main" id="{CF54E77A-379A-8131-C83D-9A962ABF65E2}"/>
              </a:ext>
            </a:extLst>
          </p:cNvPr>
          <p:cNvSpPr txBox="1"/>
          <p:nvPr/>
        </p:nvSpPr>
        <p:spPr>
          <a:xfrm>
            <a:off x="2045837" y="3499186"/>
            <a:ext cx="1035784" cy="369332"/>
          </a:xfrm>
          <a:prstGeom prst="rect">
            <a:avLst/>
          </a:prstGeom>
          <a:noFill/>
        </p:spPr>
        <p:txBody>
          <a:bodyPr wrap="square">
            <a:spAutoFit/>
          </a:bodyPr>
          <a:lstStyle/>
          <a:p>
            <a:pPr algn="ctr"/>
            <a:r>
              <a:rPr lang="el-GR" altLang="en-US" b="1">
                <a:solidFill>
                  <a:schemeClr val="bg1">
                    <a:lumMod val="50000"/>
                  </a:schemeClr>
                </a:solidFill>
                <a:latin typeface="Aptos" panose="020B0004020202020204" pitchFamily="34" charset="0"/>
              </a:rPr>
              <a:t>24,2% </a:t>
            </a:r>
            <a:endParaRPr lang="en-US">
              <a:solidFill>
                <a:schemeClr val="bg1">
                  <a:lumMod val="50000"/>
                </a:schemeClr>
              </a:solidFill>
              <a:latin typeface="Aptos" panose="020B0004020202020204" pitchFamily="34" charset="0"/>
            </a:endParaRPr>
          </a:p>
        </p:txBody>
      </p:sp>
      <p:pic>
        <p:nvPicPr>
          <p:cNvPr id="37" name="Picture 36" descr="A black background with a black square&#10;&#10;AI-generated content may be incorrect.">
            <a:extLst>
              <a:ext uri="{FF2B5EF4-FFF2-40B4-BE49-F238E27FC236}">
                <a16:creationId xmlns:a16="http://schemas.microsoft.com/office/drawing/2014/main" id="{365B26CD-4B3F-095F-05C8-5E5B348A3C99}"/>
              </a:ext>
            </a:extLst>
          </p:cNvPr>
          <p:cNvPicPr>
            <a:picLocks noChangeAspect="1"/>
          </p:cNvPicPr>
          <p:nvPr/>
        </p:nvPicPr>
        <p:blipFill>
          <a:blip r:embed="rId11"/>
          <a:stretch>
            <a:fillRect/>
          </a:stretch>
        </p:blipFill>
        <p:spPr>
          <a:xfrm>
            <a:off x="5180666" y="3809221"/>
            <a:ext cx="655200" cy="655200"/>
          </a:xfrm>
          <a:prstGeom prst="rect">
            <a:avLst/>
          </a:prstGeom>
        </p:spPr>
      </p:pic>
      <p:sp>
        <p:nvSpPr>
          <p:cNvPr id="38" name="TextBox 37">
            <a:extLst>
              <a:ext uri="{FF2B5EF4-FFF2-40B4-BE49-F238E27FC236}">
                <a16:creationId xmlns:a16="http://schemas.microsoft.com/office/drawing/2014/main" id="{35ADAE38-79FF-B2E7-4B86-103D9EAECFBB}"/>
              </a:ext>
            </a:extLst>
          </p:cNvPr>
          <p:cNvSpPr txBox="1"/>
          <p:nvPr/>
        </p:nvSpPr>
        <p:spPr>
          <a:xfrm>
            <a:off x="4857759" y="4485619"/>
            <a:ext cx="1301015" cy="430887"/>
          </a:xfrm>
          <a:prstGeom prst="rect">
            <a:avLst/>
          </a:prstGeom>
          <a:noFill/>
        </p:spPr>
        <p:txBody>
          <a:bodyPr wrap="square" lIns="0" tIns="0" rIns="0" bIns="0" rtlCol="0">
            <a:spAutoFit/>
          </a:bodyPr>
          <a:lstStyle/>
          <a:p>
            <a:pPr algn="ctr">
              <a:spcBef>
                <a:spcPts val="600"/>
              </a:spcBef>
              <a:buSzPct val="100000"/>
            </a:pPr>
            <a:r>
              <a:rPr lang="el-GR" sz="1400" b="1">
                <a:solidFill>
                  <a:schemeClr val="bg1">
                    <a:lumMod val="50000"/>
                  </a:schemeClr>
                </a:solidFill>
                <a:latin typeface="Aptos" panose="020B0004020202020204" pitchFamily="34" charset="0"/>
              </a:rPr>
              <a:t>Περιορισμένη χρηματοδότηση</a:t>
            </a:r>
            <a:endParaRPr lang="en-US" b="1">
              <a:solidFill>
                <a:schemeClr val="bg1">
                  <a:lumMod val="50000"/>
                </a:schemeClr>
              </a:solidFill>
              <a:latin typeface="Aptos" panose="020B0004020202020204" pitchFamily="34" charset="0"/>
            </a:endParaRPr>
          </a:p>
        </p:txBody>
      </p:sp>
      <p:sp>
        <p:nvSpPr>
          <p:cNvPr id="39" name="TextBox 38">
            <a:extLst>
              <a:ext uri="{FF2B5EF4-FFF2-40B4-BE49-F238E27FC236}">
                <a16:creationId xmlns:a16="http://schemas.microsoft.com/office/drawing/2014/main" id="{1EB6C56F-5615-C280-53D6-B639E1FF0230}"/>
              </a:ext>
            </a:extLst>
          </p:cNvPr>
          <p:cNvSpPr txBox="1"/>
          <p:nvPr/>
        </p:nvSpPr>
        <p:spPr>
          <a:xfrm>
            <a:off x="4955661" y="3499186"/>
            <a:ext cx="1105210" cy="369332"/>
          </a:xfrm>
          <a:prstGeom prst="rect">
            <a:avLst/>
          </a:prstGeom>
          <a:noFill/>
        </p:spPr>
        <p:txBody>
          <a:bodyPr wrap="square">
            <a:spAutoFit/>
          </a:bodyPr>
          <a:lstStyle/>
          <a:p>
            <a:pPr algn="ctr"/>
            <a:r>
              <a:rPr lang="el-GR" altLang="en-US" b="1">
                <a:solidFill>
                  <a:schemeClr val="bg1">
                    <a:lumMod val="50000"/>
                  </a:schemeClr>
                </a:solidFill>
                <a:latin typeface="Aptos" panose="020B0004020202020204" pitchFamily="34" charset="0"/>
              </a:rPr>
              <a:t>20,5% </a:t>
            </a:r>
            <a:endParaRPr lang="en-US" b="1">
              <a:solidFill>
                <a:schemeClr val="bg1">
                  <a:lumMod val="50000"/>
                </a:schemeClr>
              </a:solidFill>
              <a:latin typeface="Aptos" panose="020B0004020202020204" pitchFamily="34" charset="0"/>
            </a:endParaRPr>
          </a:p>
        </p:txBody>
      </p:sp>
      <p:pic>
        <p:nvPicPr>
          <p:cNvPr id="43" name="Picture 42" descr="A black background with a black square&#10;&#10;AI-generated content may be incorrect.">
            <a:extLst>
              <a:ext uri="{FF2B5EF4-FFF2-40B4-BE49-F238E27FC236}">
                <a16:creationId xmlns:a16="http://schemas.microsoft.com/office/drawing/2014/main" id="{9B9E3229-95B1-39B9-3757-C8251D2F0617}"/>
              </a:ext>
            </a:extLst>
          </p:cNvPr>
          <p:cNvPicPr>
            <a:picLocks noChangeAspect="1"/>
          </p:cNvPicPr>
          <p:nvPr/>
        </p:nvPicPr>
        <p:blipFill>
          <a:blip r:embed="rId12"/>
          <a:stretch>
            <a:fillRect/>
          </a:stretch>
        </p:blipFill>
        <p:spPr>
          <a:xfrm>
            <a:off x="8705871" y="3809221"/>
            <a:ext cx="655200" cy="655200"/>
          </a:xfrm>
          <a:prstGeom prst="rect">
            <a:avLst/>
          </a:prstGeom>
        </p:spPr>
      </p:pic>
      <p:sp>
        <p:nvSpPr>
          <p:cNvPr id="44" name="TextBox 43">
            <a:extLst>
              <a:ext uri="{FF2B5EF4-FFF2-40B4-BE49-F238E27FC236}">
                <a16:creationId xmlns:a16="http://schemas.microsoft.com/office/drawing/2014/main" id="{0089A90A-FCF9-A6A1-8023-0FC3512EC3E4}"/>
              </a:ext>
            </a:extLst>
          </p:cNvPr>
          <p:cNvSpPr txBox="1"/>
          <p:nvPr/>
        </p:nvSpPr>
        <p:spPr>
          <a:xfrm>
            <a:off x="8451257" y="4485619"/>
            <a:ext cx="1164429" cy="430887"/>
          </a:xfrm>
          <a:prstGeom prst="rect">
            <a:avLst/>
          </a:prstGeom>
          <a:noFill/>
        </p:spPr>
        <p:txBody>
          <a:bodyPr wrap="square" lIns="0" tIns="0" rIns="0" bIns="0" rtlCol="0">
            <a:spAutoFit/>
          </a:bodyPr>
          <a:lstStyle/>
          <a:p>
            <a:pPr>
              <a:spcBef>
                <a:spcPts val="600"/>
              </a:spcBef>
              <a:buSzPct val="100000"/>
            </a:pPr>
            <a:r>
              <a:rPr lang="el-GR" sz="1400" b="1">
                <a:solidFill>
                  <a:schemeClr val="bg1">
                    <a:lumMod val="50000"/>
                  </a:schemeClr>
                </a:solidFill>
                <a:latin typeface="Aptos" panose="020B0004020202020204" pitchFamily="34" charset="0"/>
              </a:rPr>
              <a:t>Περιορισμένη εξωστρέφεια</a:t>
            </a:r>
            <a:endParaRPr lang="en-US" b="1">
              <a:solidFill>
                <a:schemeClr val="bg1">
                  <a:lumMod val="50000"/>
                </a:schemeClr>
              </a:solidFill>
              <a:latin typeface="Aptos" panose="020B0004020202020204" pitchFamily="34" charset="0"/>
            </a:endParaRPr>
          </a:p>
        </p:txBody>
      </p:sp>
      <p:sp>
        <p:nvSpPr>
          <p:cNvPr id="45" name="TextBox 44">
            <a:extLst>
              <a:ext uri="{FF2B5EF4-FFF2-40B4-BE49-F238E27FC236}">
                <a16:creationId xmlns:a16="http://schemas.microsoft.com/office/drawing/2014/main" id="{E627DC40-EF47-4D75-B03E-A70298AEA668}"/>
              </a:ext>
            </a:extLst>
          </p:cNvPr>
          <p:cNvSpPr txBox="1"/>
          <p:nvPr/>
        </p:nvSpPr>
        <p:spPr>
          <a:xfrm>
            <a:off x="8681863" y="3545353"/>
            <a:ext cx="703218" cy="276999"/>
          </a:xfrm>
          <a:prstGeom prst="rect">
            <a:avLst/>
          </a:prstGeom>
          <a:noFill/>
        </p:spPr>
        <p:txBody>
          <a:bodyPr wrap="square" lIns="0" tIns="0" rIns="0" bIns="0" rtlCol="0">
            <a:spAutoFit/>
          </a:bodyPr>
          <a:lstStyle/>
          <a:p>
            <a:pPr algn="ctr">
              <a:spcBef>
                <a:spcPts val="600"/>
              </a:spcBef>
              <a:buSzPct val="100000"/>
            </a:pPr>
            <a:r>
              <a:rPr lang="el-GR" altLang="en-US" b="1">
                <a:solidFill>
                  <a:schemeClr val="bg1">
                    <a:lumMod val="50000"/>
                  </a:schemeClr>
                </a:solidFill>
                <a:latin typeface="Aptos" panose="020B0004020202020204" pitchFamily="34" charset="0"/>
              </a:rPr>
              <a:t>20% </a:t>
            </a:r>
            <a:endParaRPr lang="en-US" b="1">
              <a:solidFill>
                <a:schemeClr val="bg1">
                  <a:lumMod val="50000"/>
                </a:schemeClr>
              </a:solidFill>
              <a:latin typeface="Aptos" panose="020B0004020202020204" pitchFamily="34" charset="0"/>
            </a:endParaRPr>
          </a:p>
        </p:txBody>
      </p:sp>
      <p:pic>
        <p:nvPicPr>
          <p:cNvPr id="47" name="Picture 46" descr="A black background with a black square&#10;&#10;AI-generated content may be incorrect.">
            <a:extLst>
              <a:ext uri="{FF2B5EF4-FFF2-40B4-BE49-F238E27FC236}">
                <a16:creationId xmlns:a16="http://schemas.microsoft.com/office/drawing/2014/main" id="{4682EA76-E059-154F-30F9-C4E3A53A822A}"/>
              </a:ext>
            </a:extLst>
          </p:cNvPr>
          <p:cNvPicPr>
            <a:picLocks noChangeAspect="1"/>
          </p:cNvPicPr>
          <p:nvPr/>
        </p:nvPicPr>
        <p:blipFill>
          <a:blip r:embed="rId13"/>
          <a:stretch>
            <a:fillRect/>
          </a:stretch>
        </p:blipFill>
        <p:spPr>
          <a:xfrm>
            <a:off x="913748" y="5337440"/>
            <a:ext cx="655200" cy="655200"/>
          </a:xfrm>
          <a:prstGeom prst="rect">
            <a:avLst/>
          </a:prstGeom>
        </p:spPr>
      </p:pic>
      <p:sp>
        <p:nvSpPr>
          <p:cNvPr id="48" name="TextBox 47">
            <a:extLst>
              <a:ext uri="{FF2B5EF4-FFF2-40B4-BE49-F238E27FC236}">
                <a16:creationId xmlns:a16="http://schemas.microsoft.com/office/drawing/2014/main" id="{9428A9E5-FFE2-56F0-1089-A21A13D60797}"/>
              </a:ext>
            </a:extLst>
          </p:cNvPr>
          <p:cNvSpPr txBox="1"/>
          <p:nvPr/>
        </p:nvSpPr>
        <p:spPr>
          <a:xfrm>
            <a:off x="337532" y="5987487"/>
            <a:ext cx="1807633" cy="430887"/>
          </a:xfrm>
          <a:prstGeom prst="rect">
            <a:avLst/>
          </a:prstGeom>
          <a:noFill/>
        </p:spPr>
        <p:txBody>
          <a:bodyPr wrap="square" lIns="0" tIns="0" rIns="0" bIns="0" rtlCol="0">
            <a:spAutoFit/>
          </a:bodyPr>
          <a:lstStyle/>
          <a:p>
            <a:pPr algn="ctr">
              <a:spcBef>
                <a:spcPts val="600"/>
              </a:spcBef>
              <a:buSzPct val="100000"/>
            </a:pPr>
            <a:r>
              <a:rPr lang="el-GR" sz="1400" b="1">
                <a:solidFill>
                  <a:schemeClr val="bg1">
                    <a:lumMod val="50000"/>
                  </a:schemeClr>
                </a:solidFill>
                <a:latin typeface="Aptos" panose="020B0004020202020204" pitchFamily="34" charset="0"/>
              </a:rPr>
              <a:t>Διαρροή επιστημών (</a:t>
            </a:r>
            <a:r>
              <a:rPr lang="en-US" sz="1400" b="1">
                <a:solidFill>
                  <a:schemeClr val="bg1">
                    <a:lumMod val="50000"/>
                  </a:schemeClr>
                </a:solidFill>
                <a:latin typeface="Aptos" panose="020B0004020202020204" pitchFamily="34" charset="0"/>
              </a:rPr>
              <a:t>Brain Drain)</a:t>
            </a:r>
            <a:endParaRPr lang="en-US" b="1">
              <a:solidFill>
                <a:schemeClr val="bg1">
                  <a:lumMod val="50000"/>
                </a:schemeClr>
              </a:solidFill>
              <a:latin typeface="Aptos" panose="020B0004020202020204" pitchFamily="34" charset="0"/>
            </a:endParaRPr>
          </a:p>
        </p:txBody>
      </p:sp>
      <p:sp>
        <p:nvSpPr>
          <p:cNvPr id="49" name="TextBox 48">
            <a:extLst>
              <a:ext uri="{FF2B5EF4-FFF2-40B4-BE49-F238E27FC236}">
                <a16:creationId xmlns:a16="http://schemas.microsoft.com/office/drawing/2014/main" id="{B88E2375-A74C-A5DF-96BB-C5E260E9CAAE}"/>
              </a:ext>
            </a:extLst>
          </p:cNvPr>
          <p:cNvSpPr txBox="1"/>
          <p:nvPr/>
        </p:nvSpPr>
        <p:spPr>
          <a:xfrm>
            <a:off x="831937" y="5027287"/>
            <a:ext cx="818822" cy="276999"/>
          </a:xfrm>
          <a:prstGeom prst="rect">
            <a:avLst/>
          </a:prstGeom>
          <a:noFill/>
        </p:spPr>
        <p:txBody>
          <a:bodyPr wrap="square" lIns="0" tIns="0" rIns="0" bIns="0" rtlCol="0">
            <a:spAutoFit/>
          </a:bodyPr>
          <a:lstStyle/>
          <a:p>
            <a:pPr algn="ctr">
              <a:spcBef>
                <a:spcPts val="600"/>
              </a:spcBef>
              <a:buSzPct val="100000"/>
            </a:pPr>
            <a:r>
              <a:rPr lang="el-GR" altLang="en-US" b="1">
                <a:solidFill>
                  <a:schemeClr val="bg1">
                    <a:lumMod val="50000"/>
                  </a:schemeClr>
                </a:solidFill>
                <a:latin typeface="Aptos" panose="020B0004020202020204" pitchFamily="34" charset="0"/>
              </a:rPr>
              <a:t>17,9% </a:t>
            </a:r>
            <a:endParaRPr lang="en-US">
              <a:solidFill>
                <a:schemeClr val="bg1">
                  <a:lumMod val="50000"/>
                </a:schemeClr>
              </a:solidFill>
              <a:latin typeface="Aptos" panose="020B0004020202020204" pitchFamily="34" charset="0"/>
            </a:endParaRPr>
          </a:p>
        </p:txBody>
      </p:sp>
      <p:pic>
        <p:nvPicPr>
          <p:cNvPr id="51" name="Picture 50" descr="A black background with a black square&#10;&#10;AI-generated content may be incorrect.">
            <a:extLst>
              <a:ext uri="{FF2B5EF4-FFF2-40B4-BE49-F238E27FC236}">
                <a16:creationId xmlns:a16="http://schemas.microsoft.com/office/drawing/2014/main" id="{FEE15EC6-D1C7-4605-E505-770138FE9860}"/>
              </a:ext>
            </a:extLst>
          </p:cNvPr>
          <p:cNvPicPr>
            <a:picLocks noChangeAspect="1"/>
          </p:cNvPicPr>
          <p:nvPr/>
        </p:nvPicPr>
        <p:blipFill>
          <a:blip r:embed="rId14"/>
          <a:stretch>
            <a:fillRect/>
          </a:stretch>
        </p:blipFill>
        <p:spPr>
          <a:xfrm>
            <a:off x="3947075" y="5315311"/>
            <a:ext cx="655200" cy="655200"/>
          </a:xfrm>
          <a:prstGeom prst="rect">
            <a:avLst/>
          </a:prstGeom>
        </p:spPr>
      </p:pic>
      <p:sp>
        <p:nvSpPr>
          <p:cNvPr id="52" name="TextBox 51">
            <a:extLst>
              <a:ext uri="{FF2B5EF4-FFF2-40B4-BE49-F238E27FC236}">
                <a16:creationId xmlns:a16="http://schemas.microsoft.com/office/drawing/2014/main" id="{687A9533-CE2C-D946-8DC7-3517CF601133}"/>
              </a:ext>
            </a:extLst>
          </p:cNvPr>
          <p:cNvSpPr txBox="1"/>
          <p:nvPr/>
        </p:nvSpPr>
        <p:spPr>
          <a:xfrm>
            <a:off x="3100926" y="5987487"/>
            <a:ext cx="2347499" cy="430887"/>
          </a:xfrm>
          <a:prstGeom prst="rect">
            <a:avLst/>
          </a:prstGeom>
          <a:noFill/>
        </p:spPr>
        <p:txBody>
          <a:bodyPr wrap="square" lIns="0" tIns="0" rIns="0" bIns="0" rtlCol="0">
            <a:spAutoFit/>
          </a:bodyPr>
          <a:lstStyle/>
          <a:p>
            <a:pPr algn="ctr">
              <a:spcBef>
                <a:spcPts val="600"/>
              </a:spcBef>
              <a:buSzPct val="100000"/>
            </a:pPr>
            <a:fld id="{8EFBA781-4752-4396-A46E-369FF03C011B}" type="datetime'Έλλειψη «φί''''λ''ο''-επ''ενδ''υτικού» π''ερι''βάλλο''ντος'''">
              <a:rPr lang="el-GR" altLang="en-US" sz="1400" b="1">
                <a:solidFill>
                  <a:schemeClr val="bg1">
                    <a:lumMod val="50000"/>
                  </a:schemeClr>
                </a:solidFill>
                <a:latin typeface="Aptos" panose="020B0004020202020204" pitchFamily="34" charset="0"/>
              </a:rPr>
              <a:pPr algn="ctr">
                <a:spcBef>
                  <a:spcPts val="600"/>
                </a:spcBef>
                <a:buSzPct val="100000"/>
              </a:pPr>
              <a:t>Έλλειψη «φίλο-επενδυτικού» περιβάλλοντος</a:t>
            </a:fld>
            <a:endParaRPr lang="en-US" b="1">
              <a:solidFill>
                <a:schemeClr val="bg1">
                  <a:lumMod val="50000"/>
                </a:schemeClr>
              </a:solidFill>
              <a:latin typeface="Aptos" panose="020B0004020202020204" pitchFamily="34" charset="0"/>
            </a:endParaRPr>
          </a:p>
        </p:txBody>
      </p:sp>
      <p:sp>
        <p:nvSpPr>
          <p:cNvPr id="56" name="TextBox 55">
            <a:extLst>
              <a:ext uri="{FF2B5EF4-FFF2-40B4-BE49-F238E27FC236}">
                <a16:creationId xmlns:a16="http://schemas.microsoft.com/office/drawing/2014/main" id="{FC2F3538-F60D-AA75-0A98-8222FA235E41}"/>
              </a:ext>
            </a:extLst>
          </p:cNvPr>
          <p:cNvSpPr txBox="1"/>
          <p:nvPr/>
        </p:nvSpPr>
        <p:spPr>
          <a:xfrm>
            <a:off x="3841607" y="5027287"/>
            <a:ext cx="866136" cy="276999"/>
          </a:xfrm>
          <a:prstGeom prst="rect">
            <a:avLst/>
          </a:prstGeom>
          <a:noFill/>
        </p:spPr>
        <p:txBody>
          <a:bodyPr wrap="square" lIns="0" tIns="0" rIns="0" bIns="0" rtlCol="0">
            <a:spAutoFit/>
          </a:bodyPr>
          <a:lstStyle/>
          <a:p>
            <a:pPr algn="ctr">
              <a:spcBef>
                <a:spcPts val="600"/>
              </a:spcBef>
              <a:buSzPct val="100000"/>
            </a:pPr>
            <a:r>
              <a:rPr lang="el-GR" altLang="en-US" b="1">
                <a:solidFill>
                  <a:schemeClr val="bg1">
                    <a:lumMod val="50000"/>
                  </a:schemeClr>
                </a:solidFill>
                <a:latin typeface="Aptos" panose="020B0004020202020204" pitchFamily="34" charset="0"/>
              </a:rPr>
              <a:t>17</a:t>
            </a:r>
            <a:r>
              <a:rPr lang="en-US" altLang="en-US" b="1">
                <a:solidFill>
                  <a:schemeClr val="bg1">
                    <a:lumMod val="50000"/>
                  </a:schemeClr>
                </a:solidFill>
                <a:latin typeface="Aptos" panose="020B0004020202020204" pitchFamily="34" charset="0"/>
              </a:rPr>
              <a:t>,</a:t>
            </a:r>
            <a:r>
              <a:rPr lang="el-GR" altLang="en-US" b="1">
                <a:solidFill>
                  <a:schemeClr val="bg1">
                    <a:lumMod val="50000"/>
                  </a:schemeClr>
                </a:solidFill>
                <a:latin typeface="Aptos" panose="020B0004020202020204" pitchFamily="34" charset="0"/>
              </a:rPr>
              <a:t>4% </a:t>
            </a:r>
            <a:endParaRPr lang="en-US" b="1">
              <a:solidFill>
                <a:schemeClr val="bg1">
                  <a:lumMod val="50000"/>
                </a:schemeClr>
              </a:solidFill>
              <a:latin typeface="Aptos" panose="020B0004020202020204" pitchFamily="34" charset="0"/>
            </a:endParaRPr>
          </a:p>
        </p:txBody>
      </p:sp>
      <p:pic>
        <p:nvPicPr>
          <p:cNvPr id="54" name="Picture 53" descr="A black background with a black square&#10;&#10;AI-generated content may be incorrect.">
            <a:extLst>
              <a:ext uri="{FF2B5EF4-FFF2-40B4-BE49-F238E27FC236}">
                <a16:creationId xmlns:a16="http://schemas.microsoft.com/office/drawing/2014/main" id="{0A805D86-06AC-EB73-0DFC-CE961FCC956B}"/>
              </a:ext>
            </a:extLst>
          </p:cNvPr>
          <p:cNvPicPr>
            <a:picLocks noChangeAspect="1"/>
          </p:cNvPicPr>
          <p:nvPr/>
        </p:nvPicPr>
        <p:blipFill>
          <a:blip r:embed="rId15"/>
          <a:stretch>
            <a:fillRect/>
          </a:stretch>
        </p:blipFill>
        <p:spPr>
          <a:xfrm>
            <a:off x="7144869" y="5283955"/>
            <a:ext cx="655200" cy="655200"/>
          </a:xfrm>
          <a:prstGeom prst="rect">
            <a:avLst/>
          </a:prstGeom>
        </p:spPr>
      </p:pic>
      <p:sp>
        <p:nvSpPr>
          <p:cNvPr id="55" name="TextBox 54">
            <a:extLst>
              <a:ext uri="{FF2B5EF4-FFF2-40B4-BE49-F238E27FC236}">
                <a16:creationId xmlns:a16="http://schemas.microsoft.com/office/drawing/2014/main" id="{863D1E7E-C28E-2FA3-2B95-EBA3718E76F1}"/>
              </a:ext>
            </a:extLst>
          </p:cNvPr>
          <p:cNvSpPr txBox="1"/>
          <p:nvPr/>
        </p:nvSpPr>
        <p:spPr>
          <a:xfrm>
            <a:off x="6404186" y="5990267"/>
            <a:ext cx="2136566" cy="430887"/>
          </a:xfrm>
          <a:prstGeom prst="rect">
            <a:avLst/>
          </a:prstGeom>
          <a:noFill/>
        </p:spPr>
        <p:txBody>
          <a:bodyPr wrap="square" lIns="0" tIns="0" rIns="0" bIns="0" rtlCol="0">
            <a:spAutoFit/>
          </a:bodyPr>
          <a:lstStyle/>
          <a:p>
            <a:pPr algn="ctr">
              <a:spcBef>
                <a:spcPts val="600"/>
              </a:spcBef>
              <a:buSzPct val="100000"/>
            </a:pPr>
            <a:fld id="{E1893FF6-5C78-4BCD-BC8D-F173AFE27478}" type="datetime'''''Αν''επαρ''κείς'' ψη''''φ''ιακές ''υποδ''ο''μ''''''''''ές'">
              <a:rPr lang="el-GR" altLang="en-US" sz="1400" b="1">
                <a:solidFill>
                  <a:schemeClr val="bg1">
                    <a:lumMod val="50000"/>
                  </a:schemeClr>
                </a:solidFill>
                <a:latin typeface="Aptos" panose="020B0004020202020204" pitchFamily="34" charset="0"/>
              </a:rPr>
              <a:pPr algn="ctr">
                <a:spcBef>
                  <a:spcPts val="600"/>
                </a:spcBef>
                <a:buSzPct val="100000"/>
              </a:pPr>
              <a:t>Ανεπαρκείς ψηφιακές υποδομές</a:t>
            </a:fld>
            <a:endParaRPr lang="en-US" b="1">
              <a:solidFill>
                <a:schemeClr val="bg1">
                  <a:lumMod val="50000"/>
                </a:schemeClr>
              </a:solidFill>
              <a:latin typeface="Aptos" panose="020B0004020202020204" pitchFamily="34" charset="0"/>
            </a:endParaRPr>
          </a:p>
        </p:txBody>
      </p:sp>
      <p:sp>
        <p:nvSpPr>
          <p:cNvPr id="57" name="TextBox 56">
            <a:extLst>
              <a:ext uri="{FF2B5EF4-FFF2-40B4-BE49-F238E27FC236}">
                <a16:creationId xmlns:a16="http://schemas.microsoft.com/office/drawing/2014/main" id="{0EB5AA01-74EB-2DB2-6CC3-867BD12E59C8}"/>
              </a:ext>
            </a:extLst>
          </p:cNvPr>
          <p:cNvSpPr txBox="1"/>
          <p:nvPr/>
        </p:nvSpPr>
        <p:spPr>
          <a:xfrm>
            <a:off x="6980402" y="5027287"/>
            <a:ext cx="984134" cy="276999"/>
          </a:xfrm>
          <a:prstGeom prst="rect">
            <a:avLst/>
          </a:prstGeom>
          <a:noFill/>
        </p:spPr>
        <p:txBody>
          <a:bodyPr wrap="square" lIns="0" tIns="0" rIns="0" bIns="0" rtlCol="0">
            <a:spAutoFit/>
          </a:bodyPr>
          <a:lstStyle/>
          <a:p>
            <a:pPr algn="ctr">
              <a:spcBef>
                <a:spcPts val="600"/>
              </a:spcBef>
              <a:buSzPct val="100000"/>
            </a:pPr>
            <a:r>
              <a:rPr lang="el-GR" altLang="en-US" b="1">
                <a:solidFill>
                  <a:schemeClr val="bg1">
                    <a:lumMod val="50000"/>
                  </a:schemeClr>
                </a:solidFill>
                <a:latin typeface="Aptos" panose="020B0004020202020204" pitchFamily="34" charset="0"/>
              </a:rPr>
              <a:t>15,3% </a:t>
            </a:r>
            <a:endParaRPr lang="en-US" b="1">
              <a:solidFill>
                <a:schemeClr val="bg1">
                  <a:lumMod val="50000"/>
                </a:schemeClr>
              </a:solidFill>
              <a:latin typeface="Aptos" panose="020B0004020202020204" pitchFamily="34" charset="0"/>
            </a:endParaRPr>
          </a:p>
        </p:txBody>
      </p:sp>
      <p:pic>
        <p:nvPicPr>
          <p:cNvPr id="61" name="Picture 60" descr="A black background with a black square&#10;&#10;AI-generated content may be incorrect.">
            <a:extLst>
              <a:ext uri="{FF2B5EF4-FFF2-40B4-BE49-F238E27FC236}">
                <a16:creationId xmlns:a16="http://schemas.microsoft.com/office/drawing/2014/main" id="{2FBCBE01-2786-3D12-5B4B-BEB6F6849E9F}"/>
              </a:ext>
            </a:extLst>
          </p:cNvPr>
          <p:cNvPicPr>
            <a:picLocks noChangeAspect="1"/>
          </p:cNvPicPr>
          <p:nvPr/>
        </p:nvPicPr>
        <p:blipFill>
          <a:blip r:embed="rId16"/>
          <a:stretch>
            <a:fillRect/>
          </a:stretch>
        </p:blipFill>
        <p:spPr>
          <a:xfrm>
            <a:off x="10072728" y="5335527"/>
            <a:ext cx="655200" cy="655200"/>
          </a:xfrm>
          <a:prstGeom prst="rect">
            <a:avLst/>
          </a:prstGeom>
        </p:spPr>
      </p:pic>
      <p:sp>
        <p:nvSpPr>
          <p:cNvPr id="63" name="TextBox 62">
            <a:extLst>
              <a:ext uri="{FF2B5EF4-FFF2-40B4-BE49-F238E27FC236}">
                <a16:creationId xmlns:a16="http://schemas.microsoft.com/office/drawing/2014/main" id="{9DE22F31-29DC-094E-4B1F-E641CB5E6C12}"/>
              </a:ext>
            </a:extLst>
          </p:cNvPr>
          <p:cNvSpPr txBox="1"/>
          <p:nvPr/>
        </p:nvSpPr>
        <p:spPr>
          <a:xfrm>
            <a:off x="9496512" y="6027273"/>
            <a:ext cx="1807633" cy="430887"/>
          </a:xfrm>
          <a:prstGeom prst="rect">
            <a:avLst/>
          </a:prstGeom>
          <a:noFill/>
        </p:spPr>
        <p:txBody>
          <a:bodyPr wrap="square" lIns="0" tIns="0" rIns="0" bIns="0" rtlCol="0">
            <a:spAutoFit/>
          </a:bodyPr>
          <a:lstStyle/>
          <a:p>
            <a:pPr algn="ctr">
              <a:spcBef>
                <a:spcPts val="600"/>
              </a:spcBef>
              <a:buSzPct val="100000"/>
            </a:pPr>
            <a:fld id="{66732056-5FC9-48AE-AFF2-E9C55BE21D8E}" type="datetime'Περ''''ιορισ''μέ''νη ζήτηση σ''τη''ν ''ε''γχώρ''ι''α αγο''ρά'">
              <a:rPr lang="el-GR" altLang="en-US" sz="1400" b="1">
                <a:solidFill>
                  <a:schemeClr val="bg1">
                    <a:lumMod val="50000"/>
                  </a:schemeClr>
                </a:solidFill>
                <a:latin typeface="Aptos" panose="020B0004020202020204" pitchFamily="34" charset="0"/>
              </a:rPr>
              <a:pPr algn="ctr">
                <a:spcBef>
                  <a:spcPts val="600"/>
                </a:spcBef>
                <a:buSzPct val="100000"/>
              </a:pPr>
              <a:t>Περιορισμένη ζήτηση στην εγχώρια αγορά</a:t>
            </a:fld>
            <a:endParaRPr lang="en-US" b="1">
              <a:solidFill>
                <a:schemeClr val="bg1">
                  <a:lumMod val="50000"/>
                </a:schemeClr>
              </a:solidFill>
              <a:latin typeface="Aptos" panose="020B0004020202020204" pitchFamily="34" charset="0"/>
            </a:endParaRPr>
          </a:p>
        </p:txBody>
      </p:sp>
      <p:sp>
        <p:nvSpPr>
          <p:cNvPr id="66" name="TextBox 65">
            <a:extLst>
              <a:ext uri="{FF2B5EF4-FFF2-40B4-BE49-F238E27FC236}">
                <a16:creationId xmlns:a16="http://schemas.microsoft.com/office/drawing/2014/main" id="{4E8701CA-4EA1-6607-0999-B4F5293D0789}"/>
              </a:ext>
            </a:extLst>
          </p:cNvPr>
          <p:cNvSpPr txBox="1"/>
          <p:nvPr/>
        </p:nvSpPr>
        <p:spPr>
          <a:xfrm>
            <a:off x="9959826" y="5027287"/>
            <a:ext cx="881004" cy="276999"/>
          </a:xfrm>
          <a:prstGeom prst="rect">
            <a:avLst/>
          </a:prstGeom>
          <a:noFill/>
        </p:spPr>
        <p:txBody>
          <a:bodyPr wrap="square" lIns="0" tIns="0" rIns="0" bIns="0" rtlCol="0">
            <a:spAutoFit/>
          </a:bodyPr>
          <a:lstStyle/>
          <a:p>
            <a:pPr algn="ctr">
              <a:spcBef>
                <a:spcPts val="600"/>
              </a:spcBef>
              <a:buSzPct val="100000"/>
            </a:pPr>
            <a:r>
              <a:rPr lang="el-GR" altLang="en-US" b="1">
                <a:solidFill>
                  <a:schemeClr val="bg1">
                    <a:lumMod val="50000"/>
                  </a:schemeClr>
                </a:solidFill>
                <a:latin typeface="Aptos" panose="020B0004020202020204" pitchFamily="34" charset="0"/>
              </a:rPr>
              <a:t>10</a:t>
            </a:r>
            <a:r>
              <a:rPr lang="en-US" altLang="en-US" b="1">
                <a:solidFill>
                  <a:schemeClr val="bg1">
                    <a:lumMod val="50000"/>
                  </a:schemeClr>
                </a:solidFill>
                <a:latin typeface="Aptos" panose="020B0004020202020204" pitchFamily="34" charset="0"/>
              </a:rPr>
              <a:t>,5</a:t>
            </a:r>
            <a:r>
              <a:rPr lang="el-GR" altLang="en-US" b="1">
                <a:solidFill>
                  <a:schemeClr val="bg1">
                    <a:lumMod val="50000"/>
                  </a:schemeClr>
                </a:solidFill>
                <a:latin typeface="Aptos" panose="020B0004020202020204" pitchFamily="34" charset="0"/>
              </a:rPr>
              <a:t>% </a:t>
            </a:r>
            <a:endParaRPr lang="en-US" b="1">
              <a:solidFill>
                <a:schemeClr val="bg1">
                  <a:lumMod val="50000"/>
                </a:schemeClr>
              </a:solidFill>
              <a:latin typeface="Aptos" panose="020B0004020202020204" pitchFamily="34" charset="0"/>
            </a:endParaRPr>
          </a:p>
        </p:txBody>
      </p:sp>
    </p:spTree>
    <p:extLst>
      <p:ext uri="{BB962C8B-B14F-4D97-AF65-F5344CB8AC3E}">
        <p14:creationId xmlns:p14="http://schemas.microsoft.com/office/powerpoint/2010/main" val="190528444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A51E9-673E-8CFE-FB65-2F6E3E14662A}"/>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E32F3C9C-7736-DCE5-30DD-681693071E62}"/>
              </a:ext>
            </a:extLst>
          </p:cNvPr>
          <p:cNvGraphicFramePr>
            <a:graphicFrameLocks noChangeAspect="1"/>
          </p:cNvGraphicFramePr>
          <p:nvPr>
            <p:custDataLst>
              <p:tags r:id="rId1"/>
            </p:custDataLst>
            <p:extLst>
              <p:ext uri="{D42A27DB-BD31-4B8C-83A1-F6EECF244321}">
                <p14:modId xmlns:p14="http://schemas.microsoft.com/office/powerpoint/2010/main" val="8106537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E32F3C9C-7736-DCE5-30DD-681693071E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3" name="Snip Same Side Corner Rectangle 152">
            <a:extLst>
              <a:ext uri="{FF2B5EF4-FFF2-40B4-BE49-F238E27FC236}">
                <a16:creationId xmlns:a16="http://schemas.microsoft.com/office/drawing/2014/main" id="{1DD2294C-78A9-C0E1-CBC4-14CA950D9486}"/>
              </a:ext>
            </a:extLst>
          </p:cNvPr>
          <p:cNvSpPr/>
          <p:nvPr/>
        </p:nvSpPr>
        <p:spPr bwMode="gray">
          <a:xfrm>
            <a:off x="6050636" y="2132779"/>
            <a:ext cx="4622176" cy="4321996"/>
          </a:xfrm>
          <a:prstGeom prst="snip2SameRect">
            <a:avLst>
              <a:gd name="adj1" fmla="val 5515"/>
              <a:gd name="adj2" fmla="val 0"/>
            </a:avLst>
          </a:prstGeom>
          <a:solidFill>
            <a:schemeClr val="bg1">
              <a:lumMod val="95000"/>
            </a:schemeClr>
          </a:solidFill>
          <a:ln w="19050" algn="ctr">
            <a:noFill/>
            <a:miter lim="800000"/>
            <a:headEnd/>
            <a:tailEnd/>
          </a:ln>
        </p:spPr>
        <p:txBody>
          <a:bodyPr rot="0" spcFirstLastPara="0" vertOverflow="overflow" horzOverflow="overflow" vert="horz" wrap="square" lIns="0" tIns="137160" rIns="0" bIns="45720" numCol="1" spcCol="0" rtlCol="0" fromWordArt="0" anchor="t" anchorCtr="0" forceAA="0" compatLnSpc="1">
            <a:prstTxWarp prst="textNoShape">
              <a:avLst/>
            </a:prstTxWarp>
            <a:noAutofit/>
          </a:bodyPr>
          <a:lstStyle/>
          <a:p>
            <a:pPr defTabSz="913686"/>
            <a:endParaRPr lang="en-GB" sz="1300">
              <a:solidFill>
                <a:prstClr val="white"/>
              </a:solidFill>
              <a:latin typeface="Aptos" panose="020B0004020202020204" pitchFamily="34" charset="0"/>
            </a:endParaRPr>
          </a:p>
        </p:txBody>
      </p:sp>
      <p:sp>
        <p:nvSpPr>
          <p:cNvPr id="41" name="Snip Same Side Corner Rectangle 93">
            <a:extLst>
              <a:ext uri="{FF2B5EF4-FFF2-40B4-BE49-F238E27FC236}">
                <a16:creationId xmlns:a16="http://schemas.microsoft.com/office/drawing/2014/main" id="{88389323-D64E-F78F-18FA-4E2E44CADA9E}"/>
              </a:ext>
            </a:extLst>
          </p:cNvPr>
          <p:cNvSpPr/>
          <p:nvPr/>
        </p:nvSpPr>
        <p:spPr bwMode="gray">
          <a:xfrm rot="16200000">
            <a:off x="3336687" y="3823189"/>
            <a:ext cx="4155507" cy="840876"/>
          </a:xfrm>
          <a:prstGeom prst="snip2SameRect">
            <a:avLst>
              <a:gd name="adj1" fmla="val 0"/>
              <a:gd name="adj2" fmla="val 17936"/>
            </a:avLst>
          </a:prstGeom>
          <a:solidFill>
            <a:schemeClr val="tx2"/>
          </a:solidFill>
          <a:ln w="19050" algn="ctr">
            <a:noFill/>
            <a:miter lim="800000"/>
            <a:headEnd/>
            <a:tailEnd/>
          </a:ln>
        </p:spPr>
        <p:txBody>
          <a:bodyPr wrap="square" lIns="88900" tIns="88900" rIns="88900" bIns="88900" rtlCol="0" anchor="ctr"/>
          <a:lstStyle/>
          <a:p>
            <a:pPr algn="ctr" defTabSz="913686">
              <a:buSzPct val="100000"/>
            </a:pPr>
            <a:r>
              <a:rPr lang="en-US" b="1">
                <a:solidFill>
                  <a:schemeClr val="bg1"/>
                </a:solidFill>
                <a:latin typeface="Aptos" panose="020B0004020202020204" pitchFamily="34" charset="0"/>
              </a:rPr>
              <a:t>Top </a:t>
            </a:r>
            <a:r>
              <a:rPr lang="el-GR" b="1">
                <a:solidFill>
                  <a:schemeClr val="bg1"/>
                </a:solidFill>
                <a:latin typeface="Aptos" panose="020B0004020202020204" pitchFamily="34" charset="0"/>
              </a:rPr>
              <a:t>5  τομείς για περαιτέρω ψηφιακό μετασχηματισμό</a:t>
            </a:r>
            <a:endParaRPr lang="en-GB" b="1">
              <a:solidFill>
                <a:schemeClr val="bg1"/>
              </a:solidFill>
              <a:latin typeface="Aptos" panose="020B0004020202020204" pitchFamily="34" charset="0"/>
            </a:endParaRPr>
          </a:p>
        </p:txBody>
      </p:sp>
      <p:cxnSp>
        <p:nvCxnSpPr>
          <p:cNvPr id="47" name="Straight Connector 46">
            <a:extLst>
              <a:ext uri="{FF2B5EF4-FFF2-40B4-BE49-F238E27FC236}">
                <a16:creationId xmlns:a16="http://schemas.microsoft.com/office/drawing/2014/main" id="{D163D7A1-2148-5277-0277-B8744B3B7C1E}"/>
              </a:ext>
            </a:extLst>
          </p:cNvPr>
          <p:cNvCxnSpPr/>
          <p:nvPr/>
        </p:nvCxnSpPr>
        <p:spPr>
          <a:xfrm rot="5400000">
            <a:off x="5947881" y="2762651"/>
            <a:ext cx="0" cy="155690"/>
          </a:xfrm>
          <a:prstGeom prst="line">
            <a:avLst/>
          </a:prstGeom>
          <a:solidFill>
            <a:schemeClr val="accent1">
              <a:lumMod val="40000"/>
              <a:lumOff val="60000"/>
            </a:schemeClr>
          </a:solidFill>
          <a:ln w="12700">
            <a:solidFill>
              <a:srgbClr val="0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7FCFFDD8-B4F2-2283-5B5F-ED7A3E325ED1}"/>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r>
              <a:rPr lang="el-GR" b="1" dirty="0">
                <a:solidFill>
                  <a:schemeClr val="accent1"/>
                </a:solidFill>
                <a:latin typeface="Aptos" panose="020B0004020202020204" pitchFamily="34" charset="0"/>
              </a:rPr>
              <a:t>Ψηφιακός μετασχηματισμός δημοσίου τομέα</a:t>
            </a:r>
          </a:p>
        </p:txBody>
      </p:sp>
      <p:grpSp>
        <p:nvGrpSpPr>
          <p:cNvPr id="40" name="Group 39">
            <a:extLst>
              <a:ext uri="{FF2B5EF4-FFF2-40B4-BE49-F238E27FC236}">
                <a16:creationId xmlns:a16="http://schemas.microsoft.com/office/drawing/2014/main" id="{313466DF-8EAA-8E63-8D16-990A06FA22A1}"/>
              </a:ext>
            </a:extLst>
          </p:cNvPr>
          <p:cNvGrpSpPr/>
          <p:nvPr/>
        </p:nvGrpSpPr>
        <p:grpSpPr>
          <a:xfrm>
            <a:off x="234788" y="2019551"/>
            <a:ext cx="3720257" cy="4301829"/>
            <a:chOff x="2466830" y="2408448"/>
            <a:chExt cx="3182992" cy="3580505"/>
          </a:xfrm>
        </p:grpSpPr>
        <p:grpSp>
          <p:nvGrpSpPr>
            <p:cNvPr id="5" name="Group 4">
              <a:extLst>
                <a:ext uri="{FF2B5EF4-FFF2-40B4-BE49-F238E27FC236}">
                  <a16:creationId xmlns:a16="http://schemas.microsoft.com/office/drawing/2014/main" id="{9662AA77-E6C8-1002-6633-DB2A03ED7402}"/>
                </a:ext>
              </a:extLst>
            </p:cNvPr>
            <p:cNvGrpSpPr>
              <a:grpSpLocks noChangeAspect="1"/>
            </p:cNvGrpSpPr>
            <p:nvPr/>
          </p:nvGrpSpPr>
          <p:grpSpPr bwMode="auto">
            <a:xfrm>
              <a:off x="2466830" y="2408448"/>
              <a:ext cx="1739138" cy="3580505"/>
              <a:chOff x="1151" y="613"/>
              <a:chExt cx="1477" cy="3094"/>
            </a:xfrm>
          </p:grpSpPr>
          <p:sp>
            <p:nvSpPr>
              <p:cNvPr id="6" name="Freeform 5">
                <a:extLst>
                  <a:ext uri="{FF2B5EF4-FFF2-40B4-BE49-F238E27FC236}">
                    <a16:creationId xmlns:a16="http://schemas.microsoft.com/office/drawing/2014/main" id="{8DFA80C3-02DB-7692-34E6-8960CE7494EB}"/>
                  </a:ext>
                </a:extLst>
              </p:cNvPr>
              <p:cNvSpPr>
                <a:spLocks/>
              </p:cNvSpPr>
              <p:nvPr/>
            </p:nvSpPr>
            <p:spPr bwMode="auto">
              <a:xfrm>
                <a:off x="1264" y="2924"/>
                <a:ext cx="94" cy="91"/>
              </a:xfrm>
              <a:custGeom>
                <a:avLst/>
                <a:gdLst>
                  <a:gd name="T0" fmla="*/ 30 w 33"/>
                  <a:gd name="T1" fmla="*/ 11 h 32"/>
                  <a:gd name="T2" fmla="*/ 21 w 33"/>
                  <a:gd name="T3" fmla="*/ 30 h 32"/>
                  <a:gd name="T4" fmla="*/ 2 w 33"/>
                  <a:gd name="T5" fmla="*/ 20 h 32"/>
                  <a:gd name="T6" fmla="*/ 12 w 33"/>
                  <a:gd name="T7" fmla="*/ 2 h 32"/>
                  <a:gd name="T8" fmla="*/ 30 w 33"/>
                  <a:gd name="T9" fmla="*/ 11 h 32"/>
                </a:gdLst>
                <a:ahLst/>
                <a:cxnLst>
                  <a:cxn ang="0">
                    <a:pos x="T0" y="T1"/>
                  </a:cxn>
                  <a:cxn ang="0">
                    <a:pos x="T2" y="T3"/>
                  </a:cxn>
                  <a:cxn ang="0">
                    <a:pos x="T4" y="T5"/>
                  </a:cxn>
                  <a:cxn ang="0">
                    <a:pos x="T6" y="T7"/>
                  </a:cxn>
                  <a:cxn ang="0">
                    <a:pos x="T8" y="T9"/>
                  </a:cxn>
                </a:cxnLst>
                <a:rect l="0" t="0" r="r" b="b"/>
                <a:pathLst>
                  <a:path w="33" h="32">
                    <a:moveTo>
                      <a:pt x="30" y="11"/>
                    </a:moveTo>
                    <a:cubicBezTo>
                      <a:pt x="33" y="19"/>
                      <a:pt x="28" y="27"/>
                      <a:pt x="21" y="30"/>
                    </a:cubicBezTo>
                    <a:cubicBezTo>
                      <a:pt x="13" y="32"/>
                      <a:pt x="5" y="28"/>
                      <a:pt x="2" y="20"/>
                    </a:cubicBezTo>
                    <a:cubicBezTo>
                      <a:pt x="0" y="13"/>
                      <a:pt x="4" y="5"/>
                      <a:pt x="12" y="2"/>
                    </a:cubicBezTo>
                    <a:cubicBezTo>
                      <a:pt x="19" y="0"/>
                      <a:pt x="28" y="4"/>
                      <a:pt x="30" y="11"/>
                    </a:cubicBezTo>
                    <a:close/>
                  </a:path>
                </a:pathLst>
              </a:custGeom>
              <a:solidFill>
                <a:srgbClr val="96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7" name="Freeform 6">
                <a:extLst>
                  <a:ext uri="{FF2B5EF4-FFF2-40B4-BE49-F238E27FC236}">
                    <a16:creationId xmlns:a16="http://schemas.microsoft.com/office/drawing/2014/main" id="{88171BBF-5DE4-8D4B-496D-702E2671B76A}"/>
                  </a:ext>
                </a:extLst>
              </p:cNvPr>
              <p:cNvSpPr>
                <a:spLocks/>
              </p:cNvSpPr>
              <p:nvPr/>
            </p:nvSpPr>
            <p:spPr bwMode="auto">
              <a:xfrm>
                <a:off x="1690" y="2614"/>
                <a:ext cx="94" cy="94"/>
              </a:xfrm>
              <a:custGeom>
                <a:avLst/>
                <a:gdLst>
                  <a:gd name="T0" fmla="*/ 25 w 33"/>
                  <a:gd name="T1" fmla="*/ 4 h 33"/>
                  <a:gd name="T2" fmla="*/ 28 w 33"/>
                  <a:gd name="T3" fmla="*/ 25 h 33"/>
                  <a:gd name="T4" fmla="*/ 8 w 33"/>
                  <a:gd name="T5" fmla="*/ 28 h 33"/>
                  <a:gd name="T6" fmla="*/ 4 w 33"/>
                  <a:gd name="T7" fmla="*/ 8 h 33"/>
                  <a:gd name="T8" fmla="*/ 25 w 33"/>
                  <a:gd name="T9" fmla="*/ 4 h 33"/>
                </a:gdLst>
                <a:ahLst/>
                <a:cxnLst>
                  <a:cxn ang="0">
                    <a:pos x="T0" y="T1"/>
                  </a:cxn>
                  <a:cxn ang="0">
                    <a:pos x="T2" y="T3"/>
                  </a:cxn>
                  <a:cxn ang="0">
                    <a:pos x="T4" y="T5"/>
                  </a:cxn>
                  <a:cxn ang="0">
                    <a:pos x="T6" y="T7"/>
                  </a:cxn>
                  <a:cxn ang="0">
                    <a:pos x="T8" y="T9"/>
                  </a:cxn>
                </a:cxnLst>
                <a:rect l="0" t="0" r="r" b="b"/>
                <a:pathLst>
                  <a:path w="33" h="33">
                    <a:moveTo>
                      <a:pt x="25" y="4"/>
                    </a:moveTo>
                    <a:cubicBezTo>
                      <a:pt x="31" y="9"/>
                      <a:pt x="33" y="18"/>
                      <a:pt x="28" y="25"/>
                    </a:cubicBezTo>
                    <a:cubicBezTo>
                      <a:pt x="23" y="31"/>
                      <a:pt x="14" y="33"/>
                      <a:pt x="8" y="28"/>
                    </a:cubicBezTo>
                    <a:cubicBezTo>
                      <a:pt x="1" y="23"/>
                      <a:pt x="0" y="14"/>
                      <a:pt x="4" y="8"/>
                    </a:cubicBezTo>
                    <a:cubicBezTo>
                      <a:pt x="9" y="1"/>
                      <a:pt x="18" y="0"/>
                      <a:pt x="25"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8" name="Oval 7">
                <a:extLst>
                  <a:ext uri="{FF2B5EF4-FFF2-40B4-BE49-F238E27FC236}">
                    <a16:creationId xmlns:a16="http://schemas.microsoft.com/office/drawing/2014/main" id="{F9535D28-DF20-7F40-4717-37A4D3F4A618}"/>
                  </a:ext>
                </a:extLst>
              </p:cNvPr>
              <p:cNvSpPr>
                <a:spLocks noChangeArrowheads="1"/>
              </p:cNvSpPr>
              <p:nvPr/>
            </p:nvSpPr>
            <p:spPr bwMode="auto">
              <a:xfrm>
                <a:off x="1858" y="2120"/>
                <a:ext cx="82" cy="8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9" name="Freeform 8">
                <a:extLst>
                  <a:ext uri="{FF2B5EF4-FFF2-40B4-BE49-F238E27FC236}">
                    <a16:creationId xmlns:a16="http://schemas.microsoft.com/office/drawing/2014/main" id="{00EA9FB7-3DC0-D9FB-2A8D-80CEA0FC8A70}"/>
                  </a:ext>
                </a:extLst>
              </p:cNvPr>
              <p:cNvSpPr>
                <a:spLocks/>
              </p:cNvSpPr>
              <p:nvPr/>
            </p:nvSpPr>
            <p:spPr bwMode="auto">
              <a:xfrm>
                <a:off x="1690" y="1615"/>
                <a:ext cx="94" cy="94"/>
              </a:xfrm>
              <a:custGeom>
                <a:avLst/>
                <a:gdLst>
                  <a:gd name="T0" fmla="*/ 8 w 33"/>
                  <a:gd name="T1" fmla="*/ 4 h 33"/>
                  <a:gd name="T2" fmla="*/ 28 w 33"/>
                  <a:gd name="T3" fmla="*/ 8 h 33"/>
                  <a:gd name="T4" fmla="*/ 25 w 33"/>
                  <a:gd name="T5" fmla="*/ 28 h 33"/>
                  <a:gd name="T6" fmla="*/ 4 w 33"/>
                  <a:gd name="T7" fmla="*/ 25 h 33"/>
                  <a:gd name="T8" fmla="*/ 8 w 33"/>
                  <a:gd name="T9" fmla="*/ 4 h 33"/>
                </a:gdLst>
                <a:ahLst/>
                <a:cxnLst>
                  <a:cxn ang="0">
                    <a:pos x="T0" y="T1"/>
                  </a:cxn>
                  <a:cxn ang="0">
                    <a:pos x="T2" y="T3"/>
                  </a:cxn>
                  <a:cxn ang="0">
                    <a:pos x="T4" y="T5"/>
                  </a:cxn>
                  <a:cxn ang="0">
                    <a:pos x="T6" y="T7"/>
                  </a:cxn>
                  <a:cxn ang="0">
                    <a:pos x="T8" y="T9"/>
                  </a:cxn>
                </a:cxnLst>
                <a:rect l="0" t="0" r="r" b="b"/>
                <a:pathLst>
                  <a:path w="33" h="33">
                    <a:moveTo>
                      <a:pt x="8" y="4"/>
                    </a:moveTo>
                    <a:cubicBezTo>
                      <a:pt x="14" y="0"/>
                      <a:pt x="23" y="1"/>
                      <a:pt x="28" y="8"/>
                    </a:cubicBezTo>
                    <a:cubicBezTo>
                      <a:pt x="33" y="14"/>
                      <a:pt x="31" y="23"/>
                      <a:pt x="25" y="28"/>
                    </a:cubicBezTo>
                    <a:cubicBezTo>
                      <a:pt x="18" y="33"/>
                      <a:pt x="9" y="31"/>
                      <a:pt x="4" y="25"/>
                    </a:cubicBezTo>
                    <a:cubicBezTo>
                      <a:pt x="0" y="18"/>
                      <a:pt x="1" y="9"/>
                      <a:pt x="8" y="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0" name="Freeform 9">
                <a:extLst>
                  <a:ext uri="{FF2B5EF4-FFF2-40B4-BE49-F238E27FC236}">
                    <a16:creationId xmlns:a16="http://schemas.microsoft.com/office/drawing/2014/main" id="{462DEE6C-7ACE-4AEA-BBB6-FF19EDBBD5FD}"/>
                  </a:ext>
                </a:extLst>
              </p:cNvPr>
              <p:cNvSpPr>
                <a:spLocks/>
              </p:cNvSpPr>
              <p:nvPr/>
            </p:nvSpPr>
            <p:spPr bwMode="auto">
              <a:xfrm>
                <a:off x="1264" y="1305"/>
                <a:ext cx="94" cy="94"/>
              </a:xfrm>
              <a:custGeom>
                <a:avLst/>
                <a:gdLst>
                  <a:gd name="T0" fmla="*/ 2 w 33"/>
                  <a:gd name="T1" fmla="*/ 12 h 33"/>
                  <a:gd name="T2" fmla="*/ 21 w 33"/>
                  <a:gd name="T3" fmla="*/ 2 h 33"/>
                  <a:gd name="T4" fmla="*/ 30 w 33"/>
                  <a:gd name="T5" fmla="*/ 21 h 33"/>
                  <a:gd name="T6" fmla="*/ 12 w 33"/>
                  <a:gd name="T7" fmla="*/ 30 h 33"/>
                  <a:gd name="T8" fmla="*/ 2 w 33"/>
                  <a:gd name="T9" fmla="*/ 12 h 33"/>
                </a:gdLst>
                <a:ahLst/>
                <a:cxnLst>
                  <a:cxn ang="0">
                    <a:pos x="T0" y="T1"/>
                  </a:cxn>
                  <a:cxn ang="0">
                    <a:pos x="T2" y="T3"/>
                  </a:cxn>
                  <a:cxn ang="0">
                    <a:pos x="T4" y="T5"/>
                  </a:cxn>
                  <a:cxn ang="0">
                    <a:pos x="T6" y="T7"/>
                  </a:cxn>
                  <a:cxn ang="0">
                    <a:pos x="T8" y="T9"/>
                  </a:cxn>
                </a:cxnLst>
                <a:rect l="0" t="0" r="r" b="b"/>
                <a:pathLst>
                  <a:path w="33" h="33">
                    <a:moveTo>
                      <a:pt x="2" y="12"/>
                    </a:moveTo>
                    <a:cubicBezTo>
                      <a:pt x="5" y="4"/>
                      <a:pt x="13" y="0"/>
                      <a:pt x="21" y="2"/>
                    </a:cubicBezTo>
                    <a:cubicBezTo>
                      <a:pt x="28" y="5"/>
                      <a:pt x="33" y="13"/>
                      <a:pt x="30" y="21"/>
                    </a:cubicBezTo>
                    <a:cubicBezTo>
                      <a:pt x="28" y="28"/>
                      <a:pt x="19" y="33"/>
                      <a:pt x="12" y="30"/>
                    </a:cubicBezTo>
                    <a:cubicBezTo>
                      <a:pt x="4" y="28"/>
                      <a:pt x="0" y="19"/>
                      <a:pt x="2"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1" name="Freeform 10">
                <a:extLst>
                  <a:ext uri="{FF2B5EF4-FFF2-40B4-BE49-F238E27FC236}">
                    <a16:creationId xmlns:a16="http://schemas.microsoft.com/office/drawing/2014/main" id="{D8FBD688-4E4C-8610-2F39-0CA8887827E5}"/>
                  </a:ext>
                </a:extLst>
              </p:cNvPr>
              <p:cNvSpPr>
                <a:spLocks/>
              </p:cNvSpPr>
              <p:nvPr/>
            </p:nvSpPr>
            <p:spPr bwMode="auto">
              <a:xfrm>
                <a:off x="1378" y="2714"/>
                <a:ext cx="318" cy="238"/>
              </a:xfrm>
              <a:custGeom>
                <a:avLst/>
                <a:gdLst>
                  <a:gd name="T0" fmla="*/ 3 w 112"/>
                  <a:gd name="T1" fmla="*/ 84 h 84"/>
                  <a:gd name="T2" fmla="*/ 0 w 112"/>
                  <a:gd name="T3" fmla="*/ 77 h 84"/>
                  <a:gd name="T4" fmla="*/ 106 w 112"/>
                  <a:gd name="T5" fmla="*/ 0 h 84"/>
                  <a:gd name="T6" fmla="*/ 112 w 112"/>
                  <a:gd name="T7" fmla="*/ 5 h 84"/>
                  <a:gd name="T8" fmla="*/ 3 w 112"/>
                  <a:gd name="T9" fmla="*/ 84 h 84"/>
                </a:gdLst>
                <a:ahLst/>
                <a:cxnLst>
                  <a:cxn ang="0">
                    <a:pos x="T0" y="T1"/>
                  </a:cxn>
                  <a:cxn ang="0">
                    <a:pos x="T2" y="T3"/>
                  </a:cxn>
                  <a:cxn ang="0">
                    <a:pos x="T4" y="T5"/>
                  </a:cxn>
                  <a:cxn ang="0">
                    <a:pos x="T6" y="T7"/>
                  </a:cxn>
                  <a:cxn ang="0">
                    <a:pos x="T8" y="T9"/>
                  </a:cxn>
                </a:cxnLst>
                <a:rect l="0" t="0" r="r" b="b"/>
                <a:pathLst>
                  <a:path w="112" h="84">
                    <a:moveTo>
                      <a:pt x="3" y="84"/>
                    </a:moveTo>
                    <a:cubicBezTo>
                      <a:pt x="0" y="77"/>
                      <a:pt x="0" y="77"/>
                      <a:pt x="0" y="77"/>
                    </a:cubicBezTo>
                    <a:cubicBezTo>
                      <a:pt x="41" y="59"/>
                      <a:pt x="77" y="33"/>
                      <a:pt x="106" y="0"/>
                    </a:cubicBezTo>
                    <a:cubicBezTo>
                      <a:pt x="112" y="5"/>
                      <a:pt x="112" y="5"/>
                      <a:pt x="112" y="5"/>
                    </a:cubicBezTo>
                    <a:cubicBezTo>
                      <a:pt x="83" y="39"/>
                      <a:pt x="45" y="66"/>
                      <a:pt x="3" y="84"/>
                    </a:cubicBezTo>
                    <a:close/>
                  </a:path>
                </a:pathLst>
              </a:custGeom>
              <a:solidFill>
                <a:srgbClr val="96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2" name="Freeform 11">
                <a:extLst>
                  <a:ext uri="{FF2B5EF4-FFF2-40B4-BE49-F238E27FC236}">
                    <a16:creationId xmlns:a16="http://schemas.microsoft.com/office/drawing/2014/main" id="{B5FF501D-0726-6135-752E-1838E87D7257}"/>
                  </a:ext>
                </a:extLst>
              </p:cNvPr>
              <p:cNvSpPr>
                <a:spLocks/>
              </p:cNvSpPr>
              <p:nvPr/>
            </p:nvSpPr>
            <p:spPr bwMode="auto">
              <a:xfrm>
                <a:off x="1767" y="2237"/>
                <a:ext cx="139" cy="366"/>
              </a:xfrm>
              <a:custGeom>
                <a:avLst/>
                <a:gdLst>
                  <a:gd name="T0" fmla="*/ 7 w 49"/>
                  <a:gd name="T1" fmla="*/ 129 h 129"/>
                  <a:gd name="T2" fmla="*/ 0 w 49"/>
                  <a:gd name="T3" fmla="*/ 125 h 129"/>
                  <a:gd name="T4" fmla="*/ 41 w 49"/>
                  <a:gd name="T5" fmla="*/ 0 h 129"/>
                  <a:gd name="T6" fmla="*/ 49 w 49"/>
                  <a:gd name="T7" fmla="*/ 0 h 129"/>
                  <a:gd name="T8" fmla="*/ 7 w 49"/>
                  <a:gd name="T9" fmla="*/ 129 h 129"/>
                </a:gdLst>
                <a:ahLst/>
                <a:cxnLst>
                  <a:cxn ang="0">
                    <a:pos x="T0" y="T1"/>
                  </a:cxn>
                  <a:cxn ang="0">
                    <a:pos x="T2" y="T3"/>
                  </a:cxn>
                  <a:cxn ang="0">
                    <a:pos x="T4" y="T5"/>
                  </a:cxn>
                  <a:cxn ang="0">
                    <a:pos x="T6" y="T7"/>
                  </a:cxn>
                  <a:cxn ang="0">
                    <a:pos x="T8" y="T9"/>
                  </a:cxn>
                </a:cxnLst>
                <a:rect l="0" t="0" r="r" b="b"/>
                <a:pathLst>
                  <a:path w="49" h="129">
                    <a:moveTo>
                      <a:pt x="7" y="129"/>
                    </a:moveTo>
                    <a:cubicBezTo>
                      <a:pt x="0" y="125"/>
                      <a:pt x="0" y="125"/>
                      <a:pt x="0" y="125"/>
                    </a:cubicBezTo>
                    <a:cubicBezTo>
                      <a:pt x="23" y="87"/>
                      <a:pt x="37" y="43"/>
                      <a:pt x="41" y="0"/>
                    </a:cubicBezTo>
                    <a:cubicBezTo>
                      <a:pt x="49" y="0"/>
                      <a:pt x="49" y="0"/>
                      <a:pt x="49" y="0"/>
                    </a:cubicBezTo>
                    <a:cubicBezTo>
                      <a:pt x="45" y="45"/>
                      <a:pt x="31" y="90"/>
                      <a:pt x="7" y="12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3" name="Freeform 12">
                <a:extLst>
                  <a:ext uri="{FF2B5EF4-FFF2-40B4-BE49-F238E27FC236}">
                    <a16:creationId xmlns:a16="http://schemas.microsoft.com/office/drawing/2014/main" id="{45E1433B-A433-8CB4-5E14-EC73F5AF5AB5}"/>
                  </a:ext>
                </a:extLst>
              </p:cNvPr>
              <p:cNvSpPr>
                <a:spLocks/>
              </p:cNvSpPr>
              <p:nvPr/>
            </p:nvSpPr>
            <p:spPr bwMode="auto">
              <a:xfrm>
                <a:off x="1770" y="1717"/>
                <a:ext cx="136" cy="369"/>
              </a:xfrm>
              <a:custGeom>
                <a:avLst/>
                <a:gdLst>
                  <a:gd name="T0" fmla="*/ 40 w 48"/>
                  <a:gd name="T1" fmla="*/ 130 h 130"/>
                  <a:gd name="T2" fmla="*/ 0 w 48"/>
                  <a:gd name="T3" fmla="*/ 5 h 130"/>
                  <a:gd name="T4" fmla="*/ 6 w 48"/>
                  <a:gd name="T5" fmla="*/ 0 h 130"/>
                  <a:gd name="T6" fmla="*/ 48 w 48"/>
                  <a:gd name="T7" fmla="*/ 129 h 130"/>
                  <a:gd name="T8" fmla="*/ 40 w 48"/>
                  <a:gd name="T9" fmla="*/ 130 h 130"/>
                </a:gdLst>
                <a:ahLst/>
                <a:cxnLst>
                  <a:cxn ang="0">
                    <a:pos x="T0" y="T1"/>
                  </a:cxn>
                  <a:cxn ang="0">
                    <a:pos x="T2" y="T3"/>
                  </a:cxn>
                  <a:cxn ang="0">
                    <a:pos x="T4" y="T5"/>
                  </a:cxn>
                  <a:cxn ang="0">
                    <a:pos x="T6" y="T7"/>
                  </a:cxn>
                  <a:cxn ang="0">
                    <a:pos x="T8" y="T9"/>
                  </a:cxn>
                </a:cxnLst>
                <a:rect l="0" t="0" r="r" b="b"/>
                <a:pathLst>
                  <a:path w="48" h="130">
                    <a:moveTo>
                      <a:pt x="40" y="130"/>
                    </a:moveTo>
                    <a:cubicBezTo>
                      <a:pt x="36" y="86"/>
                      <a:pt x="22" y="42"/>
                      <a:pt x="0" y="5"/>
                    </a:cubicBezTo>
                    <a:cubicBezTo>
                      <a:pt x="6" y="0"/>
                      <a:pt x="6" y="0"/>
                      <a:pt x="6" y="0"/>
                    </a:cubicBezTo>
                    <a:cubicBezTo>
                      <a:pt x="30" y="39"/>
                      <a:pt x="44" y="84"/>
                      <a:pt x="48" y="129"/>
                    </a:cubicBezTo>
                    <a:lnTo>
                      <a:pt x="40" y="13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4" name="Freeform 13">
                <a:extLst>
                  <a:ext uri="{FF2B5EF4-FFF2-40B4-BE49-F238E27FC236}">
                    <a16:creationId xmlns:a16="http://schemas.microsoft.com/office/drawing/2014/main" id="{A3D7AA4B-D2F4-F1AE-7EB5-2EB6AB75BD14}"/>
                  </a:ext>
                </a:extLst>
              </p:cNvPr>
              <p:cNvSpPr>
                <a:spLocks/>
              </p:cNvSpPr>
              <p:nvPr/>
            </p:nvSpPr>
            <p:spPr bwMode="auto">
              <a:xfrm>
                <a:off x="1378" y="1368"/>
                <a:ext cx="318" cy="241"/>
              </a:xfrm>
              <a:custGeom>
                <a:avLst/>
                <a:gdLst>
                  <a:gd name="T0" fmla="*/ 106 w 112"/>
                  <a:gd name="T1" fmla="*/ 85 h 85"/>
                  <a:gd name="T2" fmla="*/ 0 w 112"/>
                  <a:gd name="T3" fmla="*/ 7 h 85"/>
                  <a:gd name="T4" fmla="*/ 3 w 112"/>
                  <a:gd name="T5" fmla="*/ 0 h 85"/>
                  <a:gd name="T6" fmla="*/ 112 w 112"/>
                  <a:gd name="T7" fmla="*/ 79 h 85"/>
                  <a:gd name="T8" fmla="*/ 106 w 112"/>
                  <a:gd name="T9" fmla="*/ 85 h 85"/>
                </a:gdLst>
                <a:ahLst/>
                <a:cxnLst>
                  <a:cxn ang="0">
                    <a:pos x="T0" y="T1"/>
                  </a:cxn>
                  <a:cxn ang="0">
                    <a:pos x="T2" y="T3"/>
                  </a:cxn>
                  <a:cxn ang="0">
                    <a:pos x="T4" y="T5"/>
                  </a:cxn>
                  <a:cxn ang="0">
                    <a:pos x="T6" y="T7"/>
                  </a:cxn>
                  <a:cxn ang="0">
                    <a:pos x="T8" y="T9"/>
                  </a:cxn>
                </a:cxnLst>
                <a:rect l="0" t="0" r="r" b="b"/>
                <a:pathLst>
                  <a:path w="112" h="85">
                    <a:moveTo>
                      <a:pt x="106" y="85"/>
                    </a:moveTo>
                    <a:cubicBezTo>
                      <a:pt x="77" y="51"/>
                      <a:pt x="40" y="25"/>
                      <a:pt x="0" y="7"/>
                    </a:cubicBezTo>
                    <a:cubicBezTo>
                      <a:pt x="3" y="0"/>
                      <a:pt x="3" y="0"/>
                      <a:pt x="3" y="0"/>
                    </a:cubicBezTo>
                    <a:cubicBezTo>
                      <a:pt x="45" y="18"/>
                      <a:pt x="82" y="45"/>
                      <a:pt x="112" y="79"/>
                    </a:cubicBezTo>
                    <a:lnTo>
                      <a:pt x="106" y="8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5" name="Freeform 19">
                <a:extLst>
                  <a:ext uri="{FF2B5EF4-FFF2-40B4-BE49-F238E27FC236}">
                    <a16:creationId xmlns:a16="http://schemas.microsoft.com/office/drawing/2014/main" id="{A6F8F1AB-8F18-EA4B-1755-C1F93495EDFC}"/>
                  </a:ext>
                </a:extLst>
              </p:cNvPr>
              <p:cNvSpPr>
                <a:spLocks noEditPoints="1"/>
              </p:cNvSpPr>
              <p:nvPr/>
            </p:nvSpPr>
            <p:spPr bwMode="auto">
              <a:xfrm>
                <a:off x="1219" y="2881"/>
                <a:ext cx="182" cy="176"/>
              </a:xfrm>
              <a:custGeom>
                <a:avLst/>
                <a:gdLst>
                  <a:gd name="T0" fmla="*/ 32 w 64"/>
                  <a:gd name="T1" fmla="*/ 62 h 62"/>
                  <a:gd name="T2" fmla="*/ 3 w 64"/>
                  <a:gd name="T3" fmla="*/ 40 h 62"/>
                  <a:gd name="T4" fmla="*/ 5 w 64"/>
                  <a:gd name="T5" fmla="*/ 17 h 62"/>
                  <a:gd name="T6" fmla="*/ 23 w 64"/>
                  <a:gd name="T7" fmla="*/ 2 h 62"/>
                  <a:gd name="T8" fmla="*/ 32 w 64"/>
                  <a:gd name="T9" fmla="*/ 0 h 62"/>
                  <a:gd name="T10" fmla="*/ 62 w 64"/>
                  <a:gd name="T11" fmla="*/ 21 h 62"/>
                  <a:gd name="T12" fmla="*/ 60 w 64"/>
                  <a:gd name="T13" fmla="*/ 45 h 62"/>
                  <a:gd name="T14" fmla="*/ 42 w 64"/>
                  <a:gd name="T15" fmla="*/ 60 h 62"/>
                  <a:gd name="T16" fmla="*/ 32 w 64"/>
                  <a:gd name="T17" fmla="*/ 62 h 62"/>
                  <a:gd name="T18" fmla="*/ 32 w 64"/>
                  <a:gd name="T19" fmla="*/ 8 h 62"/>
                  <a:gd name="T20" fmla="*/ 25 w 64"/>
                  <a:gd name="T21" fmla="*/ 9 h 62"/>
                  <a:gd name="T22" fmla="*/ 12 w 64"/>
                  <a:gd name="T23" fmla="*/ 21 h 62"/>
                  <a:gd name="T24" fmla="*/ 10 w 64"/>
                  <a:gd name="T25" fmla="*/ 38 h 62"/>
                  <a:gd name="T26" fmla="*/ 32 w 64"/>
                  <a:gd name="T27" fmla="*/ 54 h 62"/>
                  <a:gd name="T28" fmla="*/ 39 w 64"/>
                  <a:gd name="T29" fmla="*/ 53 h 62"/>
                  <a:gd name="T30" fmla="*/ 53 w 64"/>
                  <a:gd name="T31" fmla="*/ 41 h 62"/>
                  <a:gd name="T32" fmla="*/ 54 w 64"/>
                  <a:gd name="T33" fmla="*/ 24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19" y="62"/>
                      <a:pt x="7" y="53"/>
                      <a:pt x="3" y="40"/>
                    </a:cubicBezTo>
                    <a:cubicBezTo>
                      <a:pt x="0" y="33"/>
                      <a:pt x="1" y="24"/>
                      <a:pt x="5" y="17"/>
                    </a:cubicBezTo>
                    <a:cubicBezTo>
                      <a:pt x="8" y="10"/>
                      <a:pt x="15" y="4"/>
                      <a:pt x="23" y="2"/>
                    </a:cubicBezTo>
                    <a:cubicBezTo>
                      <a:pt x="26" y="0"/>
                      <a:pt x="29" y="0"/>
                      <a:pt x="32" y="0"/>
                    </a:cubicBezTo>
                    <a:cubicBezTo>
                      <a:pt x="46" y="0"/>
                      <a:pt x="58" y="9"/>
                      <a:pt x="62" y="21"/>
                    </a:cubicBezTo>
                    <a:cubicBezTo>
                      <a:pt x="64" y="29"/>
                      <a:pt x="64" y="38"/>
                      <a:pt x="60" y="45"/>
                    </a:cubicBezTo>
                    <a:cubicBezTo>
                      <a:pt x="56" y="52"/>
                      <a:pt x="50" y="58"/>
                      <a:pt x="42" y="60"/>
                    </a:cubicBezTo>
                    <a:cubicBezTo>
                      <a:pt x="39" y="61"/>
                      <a:pt x="36" y="62"/>
                      <a:pt x="32" y="62"/>
                    </a:cubicBezTo>
                    <a:close/>
                    <a:moveTo>
                      <a:pt x="32" y="8"/>
                    </a:moveTo>
                    <a:cubicBezTo>
                      <a:pt x="30" y="8"/>
                      <a:pt x="28" y="8"/>
                      <a:pt x="25" y="9"/>
                    </a:cubicBezTo>
                    <a:cubicBezTo>
                      <a:pt x="19" y="11"/>
                      <a:pt x="15" y="15"/>
                      <a:pt x="12" y="21"/>
                    </a:cubicBezTo>
                    <a:cubicBezTo>
                      <a:pt x="9" y="26"/>
                      <a:pt x="9" y="32"/>
                      <a:pt x="10" y="38"/>
                    </a:cubicBezTo>
                    <a:cubicBezTo>
                      <a:pt x="14" y="48"/>
                      <a:pt x="22" y="54"/>
                      <a:pt x="32" y="54"/>
                    </a:cubicBezTo>
                    <a:cubicBezTo>
                      <a:pt x="35" y="54"/>
                      <a:pt x="37" y="54"/>
                      <a:pt x="39" y="53"/>
                    </a:cubicBezTo>
                    <a:cubicBezTo>
                      <a:pt x="45" y="51"/>
                      <a:pt x="50" y="47"/>
                      <a:pt x="53" y="41"/>
                    </a:cubicBezTo>
                    <a:cubicBezTo>
                      <a:pt x="56" y="36"/>
                      <a:pt x="56" y="30"/>
                      <a:pt x="54" y="24"/>
                    </a:cubicBezTo>
                    <a:cubicBezTo>
                      <a:pt x="51" y="14"/>
                      <a:pt x="42" y="8"/>
                      <a:pt x="32" y="8"/>
                    </a:cubicBezTo>
                    <a:close/>
                  </a:path>
                </a:pathLst>
              </a:custGeom>
              <a:solidFill>
                <a:srgbClr val="96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6" name="Freeform 20">
                <a:extLst>
                  <a:ext uri="{FF2B5EF4-FFF2-40B4-BE49-F238E27FC236}">
                    <a16:creationId xmlns:a16="http://schemas.microsoft.com/office/drawing/2014/main" id="{8461ACAF-37B1-845B-B4B9-0B0A84F9FA2A}"/>
                  </a:ext>
                </a:extLst>
              </p:cNvPr>
              <p:cNvSpPr>
                <a:spLocks noEditPoints="1"/>
              </p:cNvSpPr>
              <p:nvPr/>
            </p:nvSpPr>
            <p:spPr bwMode="auto">
              <a:xfrm>
                <a:off x="1645" y="2572"/>
                <a:ext cx="182" cy="176"/>
              </a:xfrm>
              <a:custGeom>
                <a:avLst/>
                <a:gdLst>
                  <a:gd name="T0" fmla="*/ 32 w 64"/>
                  <a:gd name="T1" fmla="*/ 62 h 62"/>
                  <a:gd name="T2" fmla="*/ 14 w 64"/>
                  <a:gd name="T3" fmla="*/ 56 h 62"/>
                  <a:gd name="T4" fmla="*/ 1 w 64"/>
                  <a:gd name="T5" fmla="*/ 36 h 62"/>
                  <a:gd name="T6" fmla="*/ 7 w 64"/>
                  <a:gd name="T7" fmla="*/ 13 h 62"/>
                  <a:gd name="T8" fmla="*/ 32 w 64"/>
                  <a:gd name="T9" fmla="*/ 0 h 62"/>
                  <a:gd name="T10" fmla="*/ 50 w 64"/>
                  <a:gd name="T11" fmla="*/ 6 h 62"/>
                  <a:gd name="T12" fmla="*/ 63 w 64"/>
                  <a:gd name="T13" fmla="*/ 26 h 62"/>
                  <a:gd name="T14" fmla="*/ 57 w 64"/>
                  <a:gd name="T15" fmla="*/ 49 h 62"/>
                  <a:gd name="T16" fmla="*/ 32 w 64"/>
                  <a:gd name="T17" fmla="*/ 62 h 62"/>
                  <a:gd name="T18" fmla="*/ 32 w 64"/>
                  <a:gd name="T19" fmla="*/ 8 h 62"/>
                  <a:gd name="T20" fmla="*/ 13 w 64"/>
                  <a:gd name="T21" fmla="*/ 18 h 62"/>
                  <a:gd name="T22" fmla="*/ 9 w 64"/>
                  <a:gd name="T23" fmla="*/ 35 h 62"/>
                  <a:gd name="T24" fmla="*/ 19 w 64"/>
                  <a:gd name="T25" fmla="*/ 50 h 62"/>
                  <a:gd name="T26" fmla="*/ 32 w 64"/>
                  <a:gd name="T27" fmla="*/ 54 h 62"/>
                  <a:gd name="T28" fmla="*/ 51 w 64"/>
                  <a:gd name="T29" fmla="*/ 45 h 62"/>
                  <a:gd name="T30" fmla="*/ 55 w 64"/>
                  <a:gd name="T31" fmla="*/ 28 h 62"/>
                  <a:gd name="T32" fmla="*/ 46 w 64"/>
                  <a:gd name="T33" fmla="*/ 13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25" y="62"/>
                      <a:pt x="19" y="60"/>
                      <a:pt x="14" y="56"/>
                    </a:cubicBezTo>
                    <a:cubicBezTo>
                      <a:pt x="7" y="51"/>
                      <a:pt x="3" y="44"/>
                      <a:pt x="1" y="36"/>
                    </a:cubicBezTo>
                    <a:cubicBezTo>
                      <a:pt x="0" y="28"/>
                      <a:pt x="2" y="20"/>
                      <a:pt x="7" y="13"/>
                    </a:cubicBezTo>
                    <a:cubicBezTo>
                      <a:pt x="13" y="5"/>
                      <a:pt x="22" y="0"/>
                      <a:pt x="32" y="0"/>
                    </a:cubicBezTo>
                    <a:cubicBezTo>
                      <a:pt x="39" y="0"/>
                      <a:pt x="45" y="2"/>
                      <a:pt x="50" y="6"/>
                    </a:cubicBezTo>
                    <a:cubicBezTo>
                      <a:pt x="57" y="11"/>
                      <a:pt x="61" y="18"/>
                      <a:pt x="63" y="26"/>
                    </a:cubicBezTo>
                    <a:cubicBezTo>
                      <a:pt x="64" y="34"/>
                      <a:pt x="62" y="43"/>
                      <a:pt x="57" y="49"/>
                    </a:cubicBezTo>
                    <a:cubicBezTo>
                      <a:pt x="51" y="57"/>
                      <a:pt x="42" y="62"/>
                      <a:pt x="32" y="62"/>
                    </a:cubicBezTo>
                    <a:close/>
                    <a:moveTo>
                      <a:pt x="32" y="8"/>
                    </a:moveTo>
                    <a:cubicBezTo>
                      <a:pt x="25" y="8"/>
                      <a:pt x="18" y="12"/>
                      <a:pt x="13" y="18"/>
                    </a:cubicBezTo>
                    <a:cubicBezTo>
                      <a:pt x="10" y="23"/>
                      <a:pt x="8" y="29"/>
                      <a:pt x="9" y="35"/>
                    </a:cubicBezTo>
                    <a:cubicBezTo>
                      <a:pt x="10" y="41"/>
                      <a:pt x="14" y="46"/>
                      <a:pt x="19" y="50"/>
                    </a:cubicBezTo>
                    <a:cubicBezTo>
                      <a:pt x="23" y="53"/>
                      <a:pt x="27" y="54"/>
                      <a:pt x="32" y="54"/>
                    </a:cubicBezTo>
                    <a:cubicBezTo>
                      <a:pt x="39" y="54"/>
                      <a:pt x="46" y="51"/>
                      <a:pt x="51" y="45"/>
                    </a:cubicBezTo>
                    <a:cubicBezTo>
                      <a:pt x="54" y="40"/>
                      <a:pt x="56" y="34"/>
                      <a:pt x="55" y="28"/>
                    </a:cubicBezTo>
                    <a:cubicBezTo>
                      <a:pt x="54" y="21"/>
                      <a:pt x="51" y="16"/>
                      <a:pt x="46" y="13"/>
                    </a:cubicBezTo>
                    <a:cubicBezTo>
                      <a:pt x="42" y="10"/>
                      <a:pt x="37" y="8"/>
                      <a:pt x="32"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7" name="Freeform 21">
                <a:extLst>
                  <a:ext uri="{FF2B5EF4-FFF2-40B4-BE49-F238E27FC236}">
                    <a16:creationId xmlns:a16="http://schemas.microsoft.com/office/drawing/2014/main" id="{155CB12E-CB26-E586-D37B-FD7B1E6C9122}"/>
                  </a:ext>
                </a:extLst>
              </p:cNvPr>
              <p:cNvSpPr>
                <a:spLocks noEditPoints="1"/>
              </p:cNvSpPr>
              <p:nvPr/>
            </p:nvSpPr>
            <p:spPr bwMode="auto">
              <a:xfrm>
                <a:off x="1810" y="2072"/>
                <a:ext cx="176" cy="176"/>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8 h 62"/>
                  <a:gd name="T12" fmla="*/ 8 w 62"/>
                  <a:gd name="T13" fmla="*/ 31 h 62"/>
                  <a:gd name="T14" fmla="*/ 31 w 62"/>
                  <a:gd name="T15" fmla="*/ 54 h 62"/>
                  <a:gd name="T16" fmla="*/ 54 w 62"/>
                  <a:gd name="T17" fmla="*/ 31 h 62"/>
                  <a:gd name="T18" fmla="*/ 31 w 62"/>
                  <a:gd name="T19"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8"/>
                    </a:moveTo>
                    <a:cubicBezTo>
                      <a:pt x="19" y="8"/>
                      <a:pt x="8" y="18"/>
                      <a:pt x="8" y="31"/>
                    </a:cubicBezTo>
                    <a:cubicBezTo>
                      <a:pt x="8" y="44"/>
                      <a:pt x="19" y="54"/>
                      <a:pt x="31" y="54"/>
                    </a:cubicBezTo>
                    <a:cubicBezTo>
                      <a:pt x="44" y="54"/>
                      <a:pt x="54" y="44"/>
                      <a:pt x="54" y="31"/>
                    </a:cubicBezTo>
                    <a:cubicBezTo>
                      <a:pt x="54" y="18"/>
                      <a:pt x="44" y="8"/>
                      <a:pt x="31" y="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8" name="Freeform 22">
                <a:extLst>
                  <a:ext uri="{FF2B5EF4-FFF2-40B4-BE49-F238E27FC236}">
                    <a16:creationId xmlns:a16="http://schemas.microsoft.com/office/drawing/2014/main" id="{5CC277C6-2048-5B44-8F4B-74E1D9F72453}"/>
                  </a:ext>
                </a:extLst>
              </p:cNvPr>
              <p:cNvSpPr>
                <a:spLocks noEditPoints="1"/>
              </p:cNvSpPr>
              <p:nvPr/>
            </p:nvSpPr>
            <p:spPr bwMode="auto">
              <a:xfrm>
                <a:off x="1645" y="1572"/>
                <a:ext cx="182" cy="176"/>
              </a:xfrm>
              <a:custGeom>
                <a:avLst/>
                <a:gdLst>
                  <a:gd name="T0" fmla="*/ 32 w 64"/>
                  <a:gd name="T1" fmla="*/ 62 h 62"/>
                  <a:gd name="T2" fmla="*/ 7 w 64"/>
                  <a:gd name="T3" fmla="*/ 49 h 62"/>
                  <a:gd name="T4" fmla="*/ 1 w 64"/>
                  <a:gd name="T5" fmla="*/ 26 h 62"/>
                  <a:gd name="T6" fmla="*/ 14 w 64"/>
                  <a:gd name="T7" fmla="*/ 6 h 62"/>
                  <a:gd name="T8" fmla="*/ 32 w 64"/>
                  <a:gd name="T9" fmla="*/ 0 h 62"/>
                  <a:gd name="T10" fmla="*/ 57 w 64"/>
                  <a:gd name="T11" fmla="*/ 13 h 62"/>
                  <a:gd name="T12" fmla="*/ 63 w 64"/>
                  <a:gd name="T13" fmla="*/ 36 h 62"/>
                  <a:gd name="T14" fmla="*/ 50 w 64"/>
                  <a:gd name="T15" fmla="*/ 56 h 62"/>
                  <a:gd name="T16" fmla="*/ 32 w 64"/>
                  <a:gd name="T17" fmla="*/ 62 h 62"/>
                  <a:gd name="T18" fmla="*/ 32 w 64"/>
                  <a:gd name="T19" fmla="*/ 8 h 62"/>
                  <a:gd name="T20" fmla="*/ 19 w 64"/>
                  <a:gd name="T21" fmla="*/ 12 h 62"/>
                  <a:gd name="T22" fmla="*/ 9 w 64"/>
                  <a:gd name="T23" fmla="*/ 27 h 62"/>
                  <a:gd name="T24" fmla="*/ 13 w 64"/>
                  <a:gd name="T25" fmla="*/ 45 h 62"/>
                  <a:gd name="T26" fmla="*/ 32 w 64"/>
                  <a:gd name="T27" fmla="*/ 54 h 62"/>
                  <a:gd name="T28" fmla="*/ 46 w 64"/>
                  <a:gd name="T29" fmla="*/ 50 h 62"/>
                  <a:gd name="T30" fmla="*/ 55 w 64"/>
                  <a:gd name="T31" fmla="*/ 35 h 62"/>
                  <a:gd name="T32" fmla="*/ 51 w 64"/>
                  <a:gd name="T33" fmla="*/ 18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22" y="62"/>
                      <a:pt x="13" y="57"/>
                      <a:pt x="7" y="49"/>
                    </a:cubicBezTo>
                    <a:cubicBezTo>
                      <a:pt x="2" y="43"/>
                      <a:pt x="0" y="34"/>
                      <a:pt x="1" y="26"/>
                    </a:cubicBezTo>
                    <a:cubicBezTo>
                      <a:pt x="3" y="18"/>
                      <a:pt x="7" y="11"/>
                      <a:pt x="14" y="6"/>
                    </a:cubicBezTo>
                    <a:cubicBezTo>
                      <a:pt x="19" y="2"/>
                      <a:pt x="25" y="0"/>
                      <a:pt x="32" y="0"/>
                    </a:cubicBezTo>
                    <a:cubicBezTo>
                      <a:pt x="42" y="0"/>
                      <a:pt x="51" y="5"/>
                      <a:pt x="57" y="13"/>
                    </a:cubicBezTo>
                    <a:cubicBezTo>
                      <a:pt x="62" y="20"/>
                      <a:pt x="64" y="28"/>
                      <a:pt x="63" y="36"/>
                    </a:cubicBezTo>
                    <a:cubicBezTo>
                      <a:pt x="61" y="44"/>
                      <a:pt x="57" y="51"/>
                      <a:pt x="50" y="56"/>
                    </a:cubicBezTo>
                    <a:cubicBezTo>
                      <a:pt x="45" y="60"/>
                      <a:pt x="39" y="62"/>
                      <a:pt x="32" y="62"/>
                    </a:cubicBezTo>
                    <a:close/>
                    <a:moveTo>
                      <a:pt x="32" y="8"/>
                    </a:moveTo>
                    <a:cubicBezTo>
                      <a:pt x="27" y="8"/>
                      <a:pt x="23" y="10"/>
                      <a:pt x="19" y="12"/>
                    </a:cubicBezTo>
                    <a:cubicBezTo>
                      <a:pt x="14" y="16"/>
                      <a:pt x="10" y="21"/>
                      <a:pt x="9" y="27"/>
                    </a:cubicBezTo>
                    <a:cubicBezTo>
                      <a:pt x="8" y="34"/>
                      <a:pt x="10" y="40"/>
                      <a:pt x="13" y="45"/>
                    </a:cubicBezTo>
                    <a:cubicBezTo>
                      <a:pt x="18" y="50"/>
                      <a:pt x="25" y="54"/>
                      <a:pt x="32" y="54"/>
                    </a:cubicBezTo>
                    <a:cubicBezTo>
                      <a:pt x="37" y="54"/>
                      <a:pt x="42" y="52"/>
                      <a:pt x="46" y="50"/>
                    </a:cubicBezTo>
                    <a:cubicBezTo>
                      <a:pt x="51" y="46"/>
                      <a:pt x="54" y="41"/>
                      <a:pt x="55" y="35"/>
                    </a:cubicBezTo>
                    <a:cubicBezTo>
                      <a:pt x="56" y="29"/>
                      <a:pt x="54" y="23"/>
                      <a:pt x="51" y="18"/>
                    </a:cubicBezTo>
                    <a:cubicBezTo>
                      <a:pt x="46" y="12"/>
                      <a:pt x="39" y="8"/>
                      <a:pt x="32" y="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19" name="Freeform 23">
                <a:extLst>
                  <a:ext uri="{FF2B5EF4-FFF2-40B4-BE49-F238E27FC236}">
                    <a16:creationId xmlns:a16="http://schemas.microsoft.com/office/drawing/2014/main" id="{0E8F74AE-1C21-20F9-5F3E-5A0904E44AAD}"/>
                  </a:ext>
                </a:extLst>
              </p:cNvPr>
              <p:cNvSpPr>
                <a:spLocks noEditPoints="1"/>
              </p:cNvSpPr>
              <p:nvPr/>
            </p:nvSpPr>
            <p:spPr bwMode="auto">
              <a:xfrm>
                <a:off x="1219" y="1263"/>
                <a:ext cx="182" cy="176"/>
              </a:xfrm>
              <a:custGeom>
                <a:avLst/>
                <a:gdLst>
                  <a:gd name="T0" fmla="*/ 32 w 64"/>
                  <a:gd name="T1" fmla="*/ 62 h 62"/>
                  <a:gd name="T2" fmla="*/ 23 w 64"/>
                  <a:gd name="T3" fmla="*/ 61 h 62"/>
                  <a:gd name="T4" fmla="*/ 5 w 64"/>
                  <a:gd name="T5" fmla="*/ 45 h 62"/>
                  <a:gd name="T6" fmla="*/ 3 w 64"/>
                  <a:gd name="T7" fmla="*/ 22 h 62"/>
                  <a:gd name="T8" fmla="*/ 32 w 64"/>
                  <a:gd name="T9" fmla="*/ 0 h 62"/>
                  <a:gd name="T10" fmla="*/ 42 w 64"/>
                  <a:gd name="T11" fmla="*/ 2 h 62"/>
                  <a:gd name="T12" fmla="*/ 60 w 64"/>
                  <a:gd name="T13" fmla="*/ 17 h 62"/>
                  <a:gd name="T14" fmla="*/ 62 w 64"/>
                  <a:gd name="T15" fmla="*/ 41 h 62"/>
                  <a:gd name="T16" fmla="*/ 32 w 64"/>
                  <a:gd name="T17" fmla="*/ 62 h 62"/>
                  <a:gd name="T18" fmla="*/ 32 w 64"/>
                  <a:gd name="T19" fmla="*/ 8 h 62"/>
                  <a:gd name="T20" fmla="*/ 10 w 64"/>
                  <a:gd name="T21" fmla="*/ 24 h 62"/>
                  <a:gd name="T22" fmla="*/ 12 w 64"/>
                  <a:gd name="T23" fmla="*/ 42 h 62"/>
                  <a:gd name="T24" fmla="*/ 25 w 64"/>
                  <a:gd name="T25" fmla="*/ 53 h 62"/>
                  <a:gd name="T26" fmla="*/ 32 w 64"/>
                  <a:gd name="T27" fmla="*/ 54 h 62"/>
                  <a:gd name="T28" fmla="*/ 54 w 64"/>
                  <a:gd name="T29" fmla="*/ 38 h 62"/>
                  <a:gd name="T30" fmla="*/ 53 w 64"/>
                  <a:gd name="T31" fmla="*/ 21 h 62"/>
                  <a:gd name="T32" fmla="*/ 39 w 64"/>
                  <a:gd name="T33" fmla="*/ 9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29" y="62"/>
                      <a:pt x="26" y="62"/>
                      <a:pt x="23" y="61"/>
                    </a:cubicBezTo>
                    <a:cubicBezTo>
                      <a:pt x="15" y="58"/>
                      <a:pt x="8" y="53"/>
                      <a:pt x="5" y="45"/>
                    </a:cubicBezTo>
                    <a:cubicBezTo>
                      <a:pt x="1" y="38"/>
                      <a:pt x="0" y="30"/>
                      <a:pt x="3" y="22"/>
                    </a:cubicBezTo>
                    <a:cubicBezTo>
                      <a:pt x="7" y="9"/>
                      <a:pt x="19" y="0"/>
                      <a:pt x="32" y="0"/>
                    </a:cubicBezTo>
                    <a:cubicBezTo>
                      <a:pt x="36" y="0"/>
                      <a:pt x="39" y="1"/>
                      <a:pt x="42" y="2"/>
                    </a:cubicBezTo>
                    <a:cubicBezTo>
                      <a:pt x="50" y="4"/>
                      <a:pt x="56" y="10"/>
                      <a:pt x="60" y="17"/>
                    </a:cubicBezTo>
                    <a:cubicBezTo>
                      <a:pt x="64" y="25"/>
                      <a:pt x="64" y="33"/>
                      <a:pt x="62" y="41"/>
                    </a:cubicBezTo>
                    <a:cubicBezTo>
                      <a:pt x="58" y="54"/>
                      <a:pt x="46" y="62"/>
                      <a:pt x="32" y="62"/>
                    </a:cubicBezTo>
                    <a:close/>
                    <a:moveTo>
                      <a:pt x="32" y="8"/>
                    </a:moveTo>
                    <a:cubicBezTo>
                      <a:pt x="22" y="8"/>
                      <a:pt x="14" y="15"/>
                      <a:pt x="10" y="24"/>
                    </a:cubicBezTo>
                    <a:cubicBezTo>
                      <a:pt x="9" y="30"/>
                      <a:pt x="9" y="36"/>
                      <a:pt x="12" y="42"/>
                    </a:cubicBezTo>
                    <a:cubicBezTo>
                      <a:pt x="15" y="47"/>
                      <a:pt x="19" y="51"/>
                      <a:pt x="25" y="53"/>
                    </a:cubicBezTo>
                    <a:cubicBezTo>
                      <a:pt x="28" y="54"/>
                      <a:pt x="30" y="54"/>
                      <a:pt x="32" y="54"/>
                    </a:cubicBezTo>
                    <a:cubicBezTo>
                      <a:pt x="42" y="54"/>
                      <a:pt x="51" y="48"/>
                      <a:pt x="54" y="38"/>
                    </a:cubicBezTo>
                    <a:cubicBezTo>
                      <a:pt x="56" y="33"/>
                      <a:pt x="56" y="26"/>
                      <a:pt x="53" y="21"/>
                    </a:cubicBezTo>
                    <a:cubicBezTo>
                      <a:pt x="50" y="15"/>
                      <a:pt x="45" y="11"/>
                      <a:pt x="39" y="9"/>
                    </a:cubicBezTo>
                    <a:cubicBezTo>
                      <a:pt x="37" y="9"/>
                      <a:pt x="35" y="8"/>
                      <a:pt x="32" y="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0" name="Freeform 24">
                <a:extLst>
                  <a:ext uri="{FF2B5EF4-FFF2-40B4-BE49-F238E27FC236}">
                    <a16:creationId xmlns:a16="http://schemas.microsoft.com/office/drawing/2014/main" id="{43D7240C-0487-D9AF-2DF6-19202C969D22}"/>
                  </a:ext>
                </a:extLst>
              </p:cNvPr>
              <p:cNvSpPr>
                <a:spLocks/>
              </p:cNvSpPr>
              <p:nvPr/>
            </p:nvSpPr>
            <p:spPr bwMode="auto">
              <a:xfrm>
                <a:off x="1151" y="3068"/>
                <a:ext cx="605" cy="639"/>
              </a:xfrm>
              <a:custGeom>
                <a:avLst/>
                <a:gdLst>
                  <a:gd name="T0" fmla="*/ 197 w 213"/>
                  <a:gd name="T1" fmla="*/ 88 h 225"/>
                  <a:gd name="T2" fmla="*/ 136 w 213"/>
                  <a:gd name="T3" fmla="*/ 209 h 225"/>
                  <a:gd name="T4" fmla="*/ 15 w 213"/>
                  <a:gd name="T5" fmla="*/ 147 h 225"/>
                  <a:gd name="T6" fmla="*/ 60 w 213"/>
                  <a:gd name="T7" fmla="*/ 34 h 225"/>
                  <a:gd name="T8" fmla="*/ 68 w 213"/>
                  <a:gd name="T9" fmla="*/ 0 h 225"/>
                  <a:gd name="T10" fmla="*/ 93 w 213"/>
                  <a:gd name="T11" fmla="*/ 23 h 225"/>
                  <a:gd name="T12" fmla="*/ 197 w 213"/>
                  <a:gd name="T13" fmla="*/ 88 h 225"/>
                </a:gdLst>
                <a:ahLst/>
                <a:cxnLst>
                  <a:cxn ang="0">
                    <a:pos x="T0" y="T1"/>
                  </a:cxn>
                  <a:cxn ang="0">
                    <a:pos x="T2" y="T3"/>
                  </a:cxn>
                  <a:cxn ang="0">
                    <a:pos x="T4" y="T5"/>
                  </a:cxn>
                  <a:cxn ang="0">
                    <a:pos x="T6" y="T7"/>
                  </a:cxn>
                  <a:cxn ang="0">
                    <a:pos x="T8" y="T9"/>
                  </a:cxn>
                  <a:cxn ang="0">
                    <a:pos x="T10" y="T11"/>
                  </a:cxn>
                  <a:cxn ang="0">
                    <a:pos x="T12" y="T13"/>
                  </a:cxn>
                </a:cxnLst>
                <a:rect l="0" t="0" r="r" b="b"/>
                <a:pathLst>
                  <a:path w="213" h="225">
                    <a:moveTo>
                      <a:pt x="197" y="88"/>
                    </a:moveTo>
                    <a:cubicBezTo>
                      <a:pt x="213" y="138"/>
                      <a:pt x="186" y="192"/>
                      <a:pt x="136" y="209"/>
                    </a:cubicBezTo>
                    <a:cubicBezTo>
                      <a:pt x="85" y="225"/>
                      <a:pt x="31" y="198"/>
                      <a:pt x="15" y="147"/>
                    </a:cubicBezTo>
                    <a:cubicBezTo>
                      <a:pt x="0" y="103"/>
                      <a:pt x="20" y="55"/>
                      <a:pt x="60" y="34"/>
                    </a:cubicBezTo>
                    <a:cubicBezTo>
                      <a:pt x="68" y="0"/>
                      <a:pt x="68" y="0"/>
                      <a:pt x="68" y="0"/>
                    </a:cubicBezTo>
                    <a:cubicBezTo>
                      <a:pt x="93" y="23"/>
                      <a:pt x="93" y="23"/>
                      <a:pt x="93" y="23"/>
                    </a:cubicBezTo>
                    <a:cubicBezTo>
                      <a:pt x="138" y="17"/>
                      <a:pt x="182" y="43"/>
                      <a:pt x="197" y="88"/>
                    </a:cubicBezTo>
                    <a:close/>
                  </a:path>
                </a:pathLst>
              </a:custGeom>
              <a:solidFill>
                <a:srgbClr val="96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1" name="Freeform 25">
                <a:extLst>
                  <a:ext uri="{FF2B5EF4-FFF2-40B4-BE49-F238E27FC236}">
                    <a16:creationId xmlns:a16="http://schemas.microsoft.com/office/drawing/2014/main" id="{704E8B7A-9E88-81E6-B645-F2B886D6A63A}"/>
                  </a:ext>
                </a:extLst>
              </p:cNvPr>
              <p:cNvSpPr>
                <a:spLocks/>
              </p:cNvSpPr>
              <p:nvPr/>
            </p:nvSpPr>
            <p:spPr bwMode="auto">
              <a:xfrm>
                <a:off x="1804" y="2631"/>
                <a:ext cx="611" cy="605"/>
              </a:xfrm>
              <a:custGeom>
                <a:avLst/>
                <a:gdLst>
                  <a:gd name="T0" fmla="*/ 162 w 215"/>
                  <a:gd name="T1" fmla="*/ 27 h 213"/>
                  <a:gd name="T2" fmla="*/ 183 w 215"/>
                  <a:gd name="T3" fmla="*/ 161 h 213"/>
                  <a:gd name="T4" fmla="*/ 50 w 215"/>
                  <a:gd name="T5" fmla="*/ 182 h 213"/>
                  <a:gd name="T6" fmla="*/ 20 w 215"/>
                  <a:gd name="T7" fmla="*/ 63 h 213"/>
                  <a:gd name="T8" fmla="*/ 6 w 215"/>
                  <a:gd name="T9" fmla="*/ 32 h 213"/>
                  <a:gd name="T10" fmla="*/ 40 w 215"/>
                  <a:gd name="T11" fmla="*/ 35 h 213"/>
                  <a:gd name="T12" fmla="*/ 162 w 215"/>
                  <a:gd name="T13" fmla="*/ 27 h 213"/>
                </a:gdLst>
                <a:ahLst/>
                <a:cxnLst>
                  <a:cxn ang="0">
                    <a:pos x="T0" y="T1"/>
                  </a:cxn>
                  <a:cxn ang="0">
                    <a:pos x="T2" y="T3"/>
                  </a:cxn>
                  <a:cxn ang="0">
                    <a:pos x="T4" y="T5"/>
                  </a:cxn>
                  <a:cxn ang="0">
                    <a:pos x="T6" y="T7"/>
                  </a:cxn>
                  <a:cxn ang="0">
                    <a:pos x="T8" y="T9"/>
                  </a:cxn>
                  <a:cxn ang="0">
                    <a:pos x="T10" y="T11"/>
                  </a:cxn>
                  <a:cxn ang="0">
                    <a:pos x="T12" y="T13"/>
                  </a:cxn>
                </a:cxnLst>
                <a:rect l="0" t="0" r="r" b="b"/>
                <a:pathLst>
                  <a:path w="215" h="213">
                    <a:moveTo>
                      <a:pt x="162" y="27"/>
                    </a:moveTo>
                    <a:cubicBezTo>
                      <a:pt x="205" y="58"/>
                      <a:pt x="215" y="118"/>
                      <a:pt x="183" y="161"/>
                    </a:cubicBezTo>
                    <a:cubicBezTo>
                      <a:pt x="152" y="204"/>
                      <a:pt x="93" y="213"/>
                      <a:pt x="50" y="182"/>
                    </a:cubicBezTo>
                    <a:cubicBezTo>
                      <a:pt x="12" y="154"/>
                      <a:pt x="0" y="104"/>
                      <a:pt x="20" y="63"/>
                    </a:cubicBezTo>
                    <a:cubicBezTo>
                      <a:pt x="6" y="32"/>
                      <a:pt x="6" y="32"/>
                      <a:pt x="6" y="32"/>
                    </a:cubicBezTo>
                    <a:cubicBezTo>
                      <a:pt x="40" y="35"/>
                      <a:pt x="40" y="35"/>
                      <a:pt x="40" y="35"/>
                    </a:cubicBezTo>
                    <a:cubicBezTo>
                      <a:pt x="73" y="4"/>
                      <a:pt x="124" y="0"/>
                      <a:pt x="162" y="2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2" name="Freeform 26">
                <a:extLst>
                  <a:ext uri="{FF2B5EF4-FFF2-40B4-BE49-F238E27FC236}">
                    <a16:creationId xmlns:a16="http://schemas.microsoft.com/office/drawing/2014/main" id="{3B9823C8-B40C-EA39-27A7-08A076A934A5}"/>
                  </a:ext>
                </a:extLst>
              </p:cNvPr>
              <p:cNvSpPr>
                <a:spLocks/>
              </p:cNvSpPr>
              <p:nvPr/>
            </p:nvSpPr>
            <p:spPr bwMode="auto">
              <a:xfrm>
                <a:off x="2003" y="1887"/>
                <a:ext cx="625" cy="546"/>
              </a:xfrm>
              <a:custGeom>
                <a:avLst/>
                <a:gdLst>
                  <a:gd name="T0" fmla="*/ 124 w 220"/>
                  <a:gd name="T1" fmla="*/ 192 h 192"/>
                  <a:gd name="T2" fmla="*/ 220 w 220"/>
                  <a:gd name="T3" fmla="*/ 96 h 192"/>
                  <a:gd name="T4" fmla="*/ 124 w 220"/>
                  <a:gd name="T5" fmla="*/ 0 h 192"/>
                  <a:gd name="T6" fmla="*/ 30 w 220"/>
                  <a:gd name="T7" fmla="*/ 79 h 192"/>
                  <a:gd name="T8" fmla="*/ 0 w 220"/>
                  <a:gd name="T9" fmla="*/ 96 h 192"/>
                  <a:gd name="T10" fmla="*/ 30 w 220"/>
                  <a:gd name="T11" fmla="*/ 113 h 192"/>
                  <a:gd name="T12" fmla="*/ 124 w 220"/>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220" h="192">
                    <a:moveTo>
                      <a:pt x="124" y="192"/>
                    </a:moveTo>
                    <a:cubicBezTo>
                      <a:pt x="177" y="192"/>
                      <a:pt x="220" y="149"/>
                      <a:pt x="220" y="96"/>
                    </a:cubicBezTo>
                    <a:cubicBezTo>
                      <a:pt x="220" y="43"/>
                      <a:pt x="177" y="0"/>
                      <a:pt x="124" y="0"/>
                    </a:cubicBezTo>
                    <a:cubicBezTo>
                      <a:pt x="77" y="0"/>
                      <a:pt x="38" y="34"/>
                      <a:pt x="30" y="79"/>
                    </a:cubicBezTo>
                    <a:cubicBezTo>
                      <a:pt x="0" y="96"/>
                      <a:pt x="0" y="96"/>
                      <a:pt x="0" y="96"/>
                    </a:cubicBezTo>
                    <a:cubicBezTo>
                      <a:pt x="30" y="113"/>
                      <a:pt x="30" y="113"/>
                      <a:pt x="30" y="113"/>
                    </a:cubicBezTo>
                    <a:cubicBezTo>
                      <a:pt x="38" y="158"/>
                      <a:pt x="77" y="192"/>
                      <a:pt x="124" y="19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3" name="Freeform 27">
                <a:extLst>
                  <a:ext uri="{FF2B5EF4-FFF2-40B4-BE49-F238E27FC236}">
                    <a16:creationId xmlns:a16="http://schemas.microsoft.com/office/drawing/2014/main" id="{5CE96EBB-AB84-7B56-A19F-07ED8F691733}"/>
                  </a:ext>
                </a:extLst>
              </p:cNvPr>
              <p:cNvSpPr>
                <a:spLocks/>
              </p:cNvSpPr>
              <p:nvPr/>
            </p:nvSpPr>
            <p:spPr bwMode="auto">
              <a:xfrm>
                <a:off x="1804" y="1084"/>
                <a:ext cx="611" cy="608"/>
              </a:xfrm>
              <a:custGeom>
                <a:avLst/>
                <a:gdLst>
                  <a:gd name="T0" fmla="*/ 162 w 215"/>
                  <a:gd name="T1" fmla="*/ 186 h 214"/>
                  <a:gd name="T2" fmla="*/ 183 w 215"/>
                  <a:gd name="T3" fmla="*/ 52 h 214"/>
                  <a:gd name="T4" fmla="*/ 50 w 215"/>
                  <a:gd name="T5" fmla="*/ 31 h 214"/>
                  <a:gd name="T6" fmla="*/ 20 w 215"/>
                  <a:gd name="T7" fmla="*/ 150 h 214"/>
                  <a:gd name="T8" fmla="*/ 6 w 215"/>
                  <a:gd name="T9" fmla="*/ 182 h 214"/>
                  <a:gd name="T10" fmla="*/ 40 w 215"/>
                  <a:gd name="T11" fmla="*/ 178 h 214"/>
                  <a:gd name="T12" fmla="*/ 162 w 215"/>
                  <a:gd name="T13" fmla="*/ 186 h 214"/>
                </a:gdLst>
                <a:ahLst/>
                <a:cxnLst>
                  <a:cxn ang="0">
                    <a:pos x="T0" y="T1"/>
                  </a:cxn>
                  <a:cxn ang="0">
                    <a:pos x="T2" y="T3"/>
                  </a:cxn>
                  <a:cxn ang="0">
                    <a:pos x="T4" y="T5"/>
                  </a:cxn>
                  <a:cxn ang="0">
                    <a:pos x="T6" y="T7"/>
                  </a:cxn>
                  <a:cxn ang="0">
                    <a:pos x="T8" y="T9"/>
                  </a:cxn>
                  <a:cxn ang="0">
                    <a:pos x="T10" y="T11"/>
                  </a:cxn>
                  <a:cxn ang="0">
                    <a:pos x="T12" y="T13"/>
                  </a:cxn>
                </a:cxnLst>
                <a:rect l="0" t="0" r="r" b="b"/>
                <a:pathLst>
                  <a:path w="215" h="214">
                    <a:moveTo>
                      <a:pt x="162" y="186"/>
                    </a:moveTo>
                    <a:cubicBezTo>
                      <a:pt x="205" y="155"/>
                      <a:pt x="215" y="95"/>
                      <a:pt x="183" y="52"/>
                    </a:cubicBezTo>
                    <a:cubicBezTo>
                      <a:pt x="152" y="10"/>
                      <a:pt x="93" y="0"/>
                      <a:pt x="50" y="31"/>
                    </a:cubicBezTo>
                    <a:cubicBezTo>
                      <a:pt x="12" y="59"/>
                      <a:pt x="0" y="109"/>
                      <a:pt x="20" y="150"/>
                    </a:cubicBezTo>
                    <a:cubicBezTo>
                      <a:pt x="6" y="182"/>
                      <a:pt x="6" y="182"/>
                      <a:pt x="6" y="182"/>
                    </a:cubicBezTo>
                    <a:cubicBezTo>
                      <a:pt x="40" y="178"/>
                      <a:pt x="40" y="178"/>
                      <a:pt x="40" y="178"/>
                    </a:cubicBezTo>
                    <a:cubicBezTo>
                      <a:pt x="73" y="209"/>
                      <a:pt x="124" y="214"/>
                      <a:pt x="162" y="18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2000">
                  <a:latin typeface="Aptos" panose="020B0004020202020204" pitchFamily="34" charset="0"/>
                  <a:ea typeface="Verdana" panose="020B0604030504040204" pitchFamily="34" charset="0"/>
                </a:endParaRPr>
              </a:p>
            </p:txBody>
          </p:sp>
          <p:sp>
            <p:nvSpPr>
              <p:cNvPr id="24" name="Freeform 28">
                <a:extLst>
                  <a:ext uri="{FF2B5EF4-FFF2-40B4-BE49-F238E27FC236}">
                    <a16:creationId xmlns:a16="http://schemas.microsoft.com/office/drawing/2014/main" id="{C3E5060E-DD1C-3797-4474-BB2E16F7C52C}"/>
                  </a:ext>
                </a:extLst>
              </p:cNvPr>
              <p:cNvSpPr>
                <a:spLocks/>
              </p:cNvSpPr>
              <p:nvPr/>
            </p:nvSpPr>
            <p:spPr bwMode="auto">
              <a:xfrm>
                <a:off x="1151" y="613"/>
                <a:ext cx="605" cy="639"/>
              </a:xfrm>
              <a:custGeom>
                <a:avLst/>
                <a:gdLst>
                  <a:gd name="T0" fmla="*/ 197 w 213"/>
                  <a:gd name="T1" fmla="*/ 137 h 225"/>
                  <a:gd name="T2" fmla="*/ 136 w 213"/>
                  <a:gd name="T3" fmla="*/ 16 h 225"/>
                  <a:gd name="T4" fmla="*/ 15 w 213"/>
                  <a:gd name="T5" fmla="*/ 78 h 225"/>
                  <a:gd name="T6" fmla="*/ 60 w 213"/>
                  <a:gd name="T7" fmla="*/ 192 h 225"/>
                  <a:gd name="T8" fmla="*/ 68 w 213"/>
                  <a:gd name="T9" fmla="*/ 225 h 225"/>
                  <a:gd name="T10" fmla="*/ 93 w 213"/>
                  <a:gd name="T11" fmla="*/ 202 h 225"/>
                  <a:gd name="T12" fmla="*/ 197 w 213"/>
                  <a:gd name="T13" fmla="*/ 137 h 225"/>
                </a:gdLst>
                <a:ahLst/>
                <a:cxnLst>
                  <a:cxn ang="0">
                    <a:pos x="T0" y="T1"/>
                  </a:cxn>
                  <a:cxn ang="0">
                    <a:pos x="T2" y="T3"/>
                  </a:cxn>
                  <a:cxn ang="0">
                    <a:pos x="T4" y="T5"/>
                  </a:cxn>
                  <a:cxn ang="0">
                    <a:pos x="T6" y="T7"/>
                  </a:cxn>
                  <a:cxn ang="0">
                    <a:pos x="T8" y="T9"/>
                  </a:cxn>
                  <a:cxn ang="0">
                    <a:pos x="T10" y="T11"/>
                  </a:cxn>
                  <a:cxn ang="0">
                    <a:pos x="T12" y="T13"/>
                  </a:cxn>
                </a:cxnLst>
                <a:rect l="0" t="0" r="r" b="b"/>
                <a:pathLst>
                  <a:path w="213" h="225">
                    <a:moveTo>
                      <a:pt x="197" y="137"/>
                    </a:moveTo>
                    <a:cubicBezTo>
                      <a:pt x="213" y="87"/>
                      <a:pt x="186" y="33"/>
                      <a:pt x="136" y="16"/>
                    </a:cubicBezTo>
                    <a:cubicBezTo>
                      <a:pt x="85" y="0"/>
                      <a:pt x="31" y="28"/>
                      <a:pt x="15" y="78"/>
                    </a:cubicBezTo>
                    <a:cubicBezTo>
                      <a:pt x="0" y="123"/>
                      <a:pt x="20" y="170"/>
                      <a:pt x="60" y="192"/>
                    </a:cubicBezTo>
                    <a:cubicBezTo>
                      <a:pt x="68" y="225"/>
                      <a:pt x="68" y="225"/>
                      <a:pt x="68" y="225"/>
                    </a:cubicBezTo>
                    <a:cubicBezTo>
                      <a:pt x="93" y="202"/>
                      <a:pt x="93" y="202"/>
                      <a:pt x="93" y="202"/>
                    </a:cubicBezTo>
                    <a:cubicBezTo>
                      <a:pt x="138" y="208"/>
                      <a:pt x="182" y="182"/>
                      <a:pt x="197" y="1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5" name="Oval 29">
                <a:extLst>
                  <a:ext uri="{FF2B5EF4-FFF2-40B4-BE49-F238E27FC236}">
                    <a16:creationId xmlns:a16="http://schemas.microsoft.com/office/drawing/2014/main" id="{61EE753C-6B08-B684-2735-720306746AA0}"/>
                  </a:ext>
                </a:extLst>
              </p:cNvPr>
              <p:cNvSpPr>
                <a:spLocks noChangeArrowheads="1"/>
              </p:cNvSpPr>
              <p:nvPr/>
            </p:nvSpPr>
            <p:spPr bwMode="auto">
              <a:xfrm>
                <a:off x="1270" y="3222"/>
                <a:ext cx="364" cy="363"/>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6" name="Oval 30">
                <a:extLst>
                  <a:ext uri="{FF2B5EF4-FFF2-40B4-BE49-F238E27FC236}">
                    <a16:creationId xmlns:a16="http://schemas.microsoft.com/office/drawing/2014/main" id="{F6E1F0F6-F129-889F-BDC7-738C4983F3DD}"/>
                  </a:ext>
                </a:extLst>
              </p:cNvPr>
              <p:cNvSpPr>
                <a:spLocks noChangeArrowheads="1"/>
              </p:cNvSpPr>
              <p:nvPr/>
            </p:nvSpPr>
            <p:spPr bwMode="auto">
              <a:xfrm>
                <a:off x="1219" y="3153"/>
                <a:ext cx="491" cy="502"/>
              </a:xfrm>
              <a:prstGeom prst="ellipse">
                <a:avLst/>
              </a:prstGeom>
              <a:solidFill>
                <a:srgbClr val="96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25718" rIns="0" bIns="25718" numCol="1" anchor="ctr" anchorCtr="0" compatLnSpc="1">
                <a:prstTxWarp prst="textNoShape">
                  <a:avLst/>
                </a:prstTxWarp>
              </a:bodyPr>
              <a:lstStyle/>
              <a:p>
                <a:pPr algn="ctr"/>
                <a:r>
                  <a:rPr lang="el-GR" sz="2000" b="1">
                    <a:solidFill>
                      <a:schemeClr val="bg1"/>
                    </a:solidFill>
                    <a:latin typeface="Aptos" panose="020B0004020202020204" pitchFamily="34" charset="0"/>
                    <a:ea typeface="Verdana" panose="020B0604030504040204" pitchFamily="34" charset="0"/>
                    <a:cs typeface="Calibri Light" panose="020F0302020204030204" pitchFamily="34" charset="0"/>
                  </a:rPr>
                  <a:t>7</a:t>
                </a:r>
                <a:r>
                  <a:rPr lang="en-US" sz="2000" b="1">
                    <a:solidFill>
                      <a:schemeClr val="bg1"/>
                    </a:solidFill>
                    <a:latin typeface="Aptos" panose="020B0004020202020204" pitchFamily="34" charset="0"/>
                    <a:ea typeface="Verdana" panose="020B0604030504040204" pitchFamily="34" charset="0"/>
                    <a:cs typeface="Calibri Light" panose="020F0302020204030204" pitchFamily="34" charset="0"/>
                  </a:rPr>
                  <a:t>%</a:t>
                </a:r>
              </a:p>
            </p:txBody>
          </p:sp>
          <p:sp>
            <p:nvSpPr>
              <p:cNvPr id="27" name="Oval 31">
                <a:extLst>
                  <a:ext uri="{FF2B5EF4-FFF2-40B4-BE49-F238E27FC236}">
                    <a16:creationId xmlns:a16="http://schemas.microsoft.com/office/drawing/2014/main" id="{257C931A-FB79-17E0-1190-C4481238E621}"/>
                  </a:ext>
                </a:extLst>
              </p:cNvPr>
              <p:cNvSpPr>
                <a:spLocks noChangeArrowheads="1"/>
              </p:cNvSpPr>
              <p:nvPr/>
            </p:nvSpPr>
            <p:spPr bwMode="auto">
              <a:xfrm>
                <a:off x="1923" y="2748"/>
                <a:ext cx="364" cy="363"/>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28" name="Oval 32">
                <a:extLst>
                  <a:ext uri="{FF2B5EF4-FFF2-40B4-BE49-F238E27FC236}">
                    <a16:creationId xmlns:a16="http://schemas.microsoft.com/office/drawing/2014/main" id="{18C48D8B-2220-7CCE-BD7C-4966B4D4F9ED}"/>
                  </a:ext>
                </a:extLst>
              </p:cNvPr>
              <p:cNvSpPr>
                <a:spLocks noChangeArrowheads="1"/>
              </p:cNvSpPr>
              <p:nvPr/>
            </p:nvSpPr>
            <p:spPr bwMode="auto">
              <a:xfrm>
                <a:off x="1832" y="2686"/>
                <a:ext cx="518" cy="50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25718" rIns="0" bIns="25718" numCol="1" anchor="ctr" anchorCtr="0" compatLnSpc="1">
                <a:prstTxWarp prst="textNoShape">
                  <a:avLst/>
                </a:prstTxWarp>
              </a:bodyPr>
              <a:lstStyle/>
              <a:p>
                <a:pPr algn="ctr"/>
                <a:r>
                  <a:rPr lang="el-GR" sz="2000" b="1">
                    <a:solidFill>
                      <a:schemeClr val="bg1"/>
                    </a:solidFill>
                    <a:latin typeface="Aptos" panose="020B0004020202020204" pitchFamily="34" charset="0"/>
                    <a:ea typeface="Verdana" panose="020B0604030504040204" pitchFamily="34" charset="0"/>
                    <a:cs typeface="Calibri Light" panose="020F0302020204030204" pitchFamily="34" charset="0"/>
                  </a:rPr>
                  <a:t>30</a:t>
                </a:r>
                <a:r>
                  <a:rPr lang="en-US" sz="2000" b="1">
                    <a:solidFill>
                      <a:schemeClr val="bg1"/>
                    </a:solidFill>
                    <a:latin typeface="Aptos" panose="020B0004020202020204" pitchFamily="34" charset="0"/>
                    <a:ea typeface="Verdana" panose="020B0604030504040204" pitchFamily="34" charset="0"/>
                    <a:cs typeface="Calibri Light" panose="020F0302020204030204" pitchFamily="34" charset="0"/>
                  </a:rPr>
                  <a:t>%</a:t>
                </a:r>
              </a:p>
            </p:txBody>
          </p:sp>
          <p:sp>
            <p:nvSpPr>
              <p:cNvPr id="29" name="Oval 33">
                <a:extLst>
                  <a:ext uri="{FF2B5EF4-FFF2-40B4-BE49-F238E27FC236}">
                    <a16:creationId xmlns:a16="http://schemas.microsoft.com/office/drawing/2014/main" id="{30785979-CC5F-3975-3E1A-16AD56305898}"/>
                  </a:ext>
                </a:extLst>
              </p:cNvPr>
              <p:cNvSpPr>
                <a:spLocks noChangeArrowheads="1"/>
              </p:cNvSpPr>
              <p:nvPr/>
            </p:nvSpPr>
            <p:spPr bwMode="auto">
              <a:xfrm>
                <a:off x="2173" y="1978"/>
                <a:ext cx="364" cy="364"/>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30" name="Oval 34">
                <a:extLst>
                  <a:ext uri="{FF2B5EF4-FFF2-40B4-BE49-F238E27FC236}">
                    <a16:creationId xmlns:a16="http://schemas.microsoft.com/office/drawing/2014/main" id="{1EB8CC78-25C2-F065-CAD4-7E4ABFFADA8E}"/>
                  </a:ext>
                </a:extLst>
              </p:cNvPr>
              <p:cNvSpPr>
                <a:spLocks noChangeArrowheads="1"/>
              </p:cNvSpPr>
              <p:nvPr/>
            </p:nvSpPr>
            <p:spPr bwMode="auto">
              <a:xfrm>
                <a:off x="2083" y="1908"/>
                <a:ext cx="525" cy="50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25718" rIns="0" bIns="25718" numCol="1" anchor="ctr" anchorCtr="0" compatLnSpc="1">
                <a:prstTxWarp prst="textNoShape">
                  <a:avLst/>
                </a:prstTxWarp>
              </a:bodyPr>
              <a:lstStyle/>
              <a:p>
                <a:pPr algn="ctr"/>
                <a:r>
                  <a:rPr lang="el-GR" sz="2000" b="1">
                    <a:solidFill>
                      <a:schemeClr val="bg1"/>
                    </a:solidFill>
                    <a:latin typeface="Aptos" panose="020B0004020202020204" pitchFamily="34" charset="0"/>
                    <a:ea typeface="Verdana" panose="020B0604030504040204" pitchFamily="34" charset="0"/>
                    <a:cs typeface="Calibri Light" panose="020F0302020204030204" pitchFamily="34" charset="0"/>
                  </a:rPr>
                  <a:t>27</a:t>
                </a:r>
                <a:r>
                  <a:rPr lang="en-US" sz="2000" b="1">
                    <a:solidFill>
                      <a:schemeClr val="bg1"/>
                    </a:solidFill>
                    <a:latin typeface="Aptos" panose="020B0004020202020204" pitchFamily="34" charset="0"/>
                    <a:ea typeface="Verdana" panose="020B0604030504040204" pitchFamily="34" charset="0"/>
                    <a:cs typeface="Calibri Light" panose="020F0302020204030204" pitchFamily="34" charset="0"/>
                  </a:rPr>
                  <a:t>%</a:t>
                </a:r>
              </a:p>
            </p:txBody>
          </p:sp>
          <p:sp>
            <p:nvSpPr>
              <p:cNvPr id="31" name="Oval 35">
                <a:extLst>
                  <a:ext uri="{FF2B5EF4-FFF2-40B4-BE49-F238E27FC236}">
                    <a16:creationId xmlns:a16="http://schemas.microsoft.com/office/drawing/2014/main" id="{D22D52E8-4FDB-F639-5EAC-F0F732E91FA1}"/>
                  </a:ext>
                </a:extLst>
              </p:cNvPr>
              <p:cNvSpPr>
                <a:spLocks noChangeArrowheads="1"/>
              </p:cNvSpPr>
              <p:nvPr/>
            </p:nvSpPr>
            <p:spPr bwMode="auto">
              <a:xfrm>
                <a:off x="1923" y="1212"/>
                <a:ext cx="364" cy="36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32" name="Oval 36">
                <a:extLst>
                  <a:ext uri="{FF2B5EF4-FFF2-40B4-BE49-F238E27FC236}">
                    <a16:creationId xmlns:a16="http://schemas.microsoft.com/office/drawing/2014/main" id="{FEC30203-4A6B-89BE-CE4E-29EE4555F44E}"/>
                  </a:ext>
                </a:extLst>
              </p:cNvPr>
              <p:cNvSpPr>
                <a:spLocks noChangeArrowheads="1"/>
              </p:cNvSpPr>
              <p:nvPr/>
            </p:nvSpPr>
            <p:spPr bwMode="auto">
              <a:xfrm>
                <a:off x="1845" y="1145"/>
                <a:ext cx="505" cy="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25718" rIns="0" bIns="25718" numCol="1" anchor="ctr" anchorCtr="0" compatLnSpc="1">
                <a:prstTxWarp prst="textNoShape">
                  <a:avLst/>
                </a:prstTxWarp>
              </a:bodyPr>
              <a:lstStyle/>
              <a:p>
                <a:pPr algn="ctr"/>
                <a:r>
                  <a:rPr lang="el-GR" sz="2000" b="1">
                    <a:solidFill>
                      <a:schemeClr val="bg1"/>
                    </a:solidFill>
                    <a:latin typeface="Aptos" panose="020B0004020202020204" pitchFamily="34" charset="0"/>
                    <a:ea typeface="Verdana" panose="020B0604030504040204" pitchFamily="34" charset="0"/>
                    <a:cs typeface="Calibri Light" panose="020F0302020204030204" pitchFamily="34" charset="0"/>
                  </a:rPr>
                  <a:t>34%</a:t>
                </a:r>
                <a:endParaRPr lang="en-US" sz="2000" b="1">
                  <a:solidFill>
                    <a:schemeClr val="bg1"/>
                  </a:solidFill>
                  <a:latin typeface="Aptos" panose="020B0004020202020204" pitchFamily="34" charset="0"/>
                  <a:ea typeface="Verdana" panose="020B0604030504040204" pitchFamily="34" charset="0"/>
                  <a:cs typeface="Calibri Light" panose="020F0302020204030204" pitchFamily="34" charset="0"/>
                </a:endParaRPr>
              </a:p>
            </p:txBody>
          </p:sp>
          <p:sp>
            <p:nvSpPr>
              <p:cNvPr id="33" name="Oval 37">
                <a:extLst>
                  <a:ext uri="{FF2B5EF4-FFF2-40B4-BE49-F238E27FC236}">
                    <a16:creationId xmlns:a16="http://schemas.microsoft.com/office/drawing/2014/main" id="{BD2637EA-DA92-90BB-2D96-BE1CA2A0CF39}"/>
                  </a:ext>
                </a:extLst>
              </p:cNvPr>
              <p:cNvSpPr>
                <a:spLocks noChangeArrowheads="1"/>
              </p:cNvSpPr>
              <p:nvPr/>
            </p:nvSpPr>
            <p:spPr bwMode="auto">
              <a:xfrm>
                <a:off x="1270" y="735"/>
                <a:ext cx="364" cy="363"/>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US" sz="850">
                  <a:latin typeface="Aptos" panose="020B0004020202020204" pitchFamily="34" charset="0"/>
                  <a:ea typeface="Verdana" panose="020B0604030504040204" pitchFamily="34" charset="0"/>
                </a:endParaRPr>
              </a:p>
            </p:txBody>
          </p:sp>
          <p:sp>
            <p:nvSpPr>
              <p:cNvPr id="34" name="Oval 38">
                <a:extLst>
                  <a:ext uri="{FF2B5EF4-FFF2-40B4-BE49-F238E27FC236}">
                    <a16:creationId xmlns:a16="http://schemas.microsoft.com/office/drawing/2014/main" id="{2ACA3F66-6886-D9F3-94D9-43EA6D1AA28A}"/>
                  </a:ext>
                </a:extLst>
              </p:cNvPr>
              <p:cNvSpPr>
                <a:spLocks noChangeArrowheads="1"/>
              </p:cNvSpPr>
              <p:nvPr/>
            </p:nvSpPr>
            <p:spPr bwMode="auto">
              <a:xfrm>
                <a:off x="1199" y="663"/>
                <a:ext cx="490" cy="50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ctr" anchorCtr="0" compatLnSpc="1">
                <a:prstTxWarp prst="textNoShape">
                  <a:avLst/>
                </a:prstTxWarp>
              </a:bodyPr>
              <a:lstStyle/>
              <a:p>
                <a:pPr algn="ctr"/>
                <a:r>
                  <a:rPr lang="el-GR" sz="2000" b="1">
                    <a:solidFill>
                      <a:schemeClr val="bg1"/>
                    </a:solidFill>
                    <a:latin typeface="Aptos" panose="020B0004020202020204" pitchFamily="34" charset="0"/>
                    <a:ea typeface="Verdana" panose="020B0604030504040204" pitchFamily="34" charset="0"/>
                    <a:cs typeface="Calibri Light" panose="020F0302020204030204" pitchFamily="34" charset="0"/>
                  </a:rPr>
                  <a:t>2%</a:t>
                </a:r>
                <a:endParaRPr lang="en-US" sz="2000" b="1">
                  <a:solidFill>
                    <a:schemeClr val="bg1"/>
                  </a:solidFill>
                  <a:latin typeface="Aptos" panose="020B0004020202020204" pitchFamily="34" charset="0"/>
                  <a:ea typeface="Verdana" panose="020B0604030504040204" pitchFamily="34" charset="0"/>
                  <a:cs typeface="Calibri Light" panose="020F0302020204030204" pitchFamily="34" charset="0"/>
                </a:endParaRPr>
              </a:p>
            </p:txBody>
          </p:sp>
        </p:grpSp>
        <p:sp>
          <p:nvSpPr>
            <p:cNvPr id="35" name="TextBox 34">
              <a:extLst>
                <a:ext uri="{FF2B5EF4-FFF2-40B4-BE49-F238E27FC236}">
                  <a16:creationId xmlns:a16="http://schemas.microsoft.com/office/drawing/2014/main" id="{B07E4B67-6481-0BD4-BDAE-892B1FA0A55F}"/>
                </a:ext>
              </a:extLst>
            </p:cNvPr>
            <p:cNvSpPr txBox="1"/>
            <p:nvPr/>
          </p:nvSpPr>
          <p:spPr>
            <a:xfrm>
              <a:off x="3196677" y="2571630"/>
              <a:ext cx="1476583" cy="203190"/>
            </a:xfrm>
            <a:prstGeom prst="rect">
              <a:avLst/>
            </a:prstGeom>
            <a:noFill/>
          </p:spPr>
          <p:txBody>
            <a:bodyPr wrap="square" lIns="0" tIns="0" rIns="0" bIns="0" rtlCol="0" anchor="ctr">
              <a:spAutoFit/>
            </a:bodyPr>
            <a:lstStyle/>
            <a:p>
              <a:pPr>
                <a:spcBef>
                  <a:spcPts val="338"/>
                </a:spcBef>
                <a:buSzPct val="100000"/>
              </a:pPr>
              <a:r>
                <a:rPr lang="el-GR" sz="1600" b="1">
                  <a:solidFill>
                    <a:srgbClr val="313131"/>
                  </a:solidFill>
                  <a:latin typeface="Aptos" panose="020B0004020202020204" pitchFamily="34" charset="0"/>
                  <a:ea typeface="Verdana" panose="020B0604030504040204" pitchFamily="34" charset="0"/>
                  <a:cs typeface="Calibri Light" panose="020F0302020204030204" pitchFamily="34" charset="0"/>
                </a:rPr>
                <a:t>Πολύ γρήγορη</a:t>
              </a:r>
              <a:endParaRPr lang="en-US" sz="1600" b="1">
                <a:solidFill>
                  <a:srgbClr val="313131"/>
                </a:solidFill>
                <a:latin typeface="Aptos" panose="020B0004020202020204" pitchFamily="34" charset="0"/>
                <a:ea typeface="Verdana" panose="020B0604030504040204" pitchFamily="34" charset="0"/>
                <a:cs typeface="Calibri Light" panose="020F0302020204030204" pitchFamily="34" charset="0"/>
              </a:endParaRPr>
            </a:p>
          </p:txBody>
        </p:sp>
        <p:sp>
          <p:nvSpPr>
            <p:cNvPr id="36" name="TextBox 35">
              <a:extLst>
                <a:ext uri="{FF2B5EF4-FFF2-40B4-BE49-F238E27FC236}">
                  <a16:creationId xmlns:a16="http://schemas.microsoft.com/office/drawing/2014/main" id="{4BA61C2E-2B75-C6F9-231F-B699082509D9}"/>
                </a:ext>
              </a:extLst>
            </p:cNvPr>
            <p:cNvSpPr txBox="1"/>
            <p:nvPr/>
          </p:nvSpPr>
          <p:spPr>
            <a:xfrm>
              <a:off x="4003439" y="3167384"/>
              <a:ext cx="1476583" cy="203190"/>
            </a:xfrm>
            <a:prstGeom prst="rect">
              <a:avLst/>
            </a:prstGeom>
            <a:noFill/>
          </p:spPr>
          <p:txBody>
            <a:bodyPr wrap="square" lIns="0" tIns="0" rIns="0" bIns="0" rtlCol="0" anchor="ctr">
              <a:spAutoFit/>
            </a:bodyPr>
            <a:lstStyle/>
            <a:p>
              <a:pPr>
                <a:spcBef>
                  <a:spcPts val="338"/>
                </a:spcBef>
                <a:buSzPct val="100000"/>
              </a:pPr>
              <a:r>
                <a:rPr lang="el-GR" sz="1600" b="1">
                  <a:solidFill>
                    <a:srgbClr val="313131"/>
                  </a:solidFill>
                  <a:latin typeface="Aptos" panose="020B0004020202020204" pitchFamily="34" charset="0"/>
                  <a:ea typeface="Verdana" panose="020B0604030504040204" pitchFamily="34" charset="0"/>
                  <a:cs typeface="Calibri Light" panose="020F0302020204030204" pitchFamily="34" charset="0"/>
                </a:rPr>
                <a:t>Σχετικά γρήγορη</a:t>
              </a:r>
              <a:endParaRPr lang="en-US" sz="1600" b="1">
                <a:solidFill>
                  <a:srgbClr val="313131"/>
                </a:solidFill>
                <a:latin typeface="Aptos" panose="020B0004020202020204" pitchFamily="34" charset="0"/>
                <a:ea typeface="Verdana" panose="020B0604030504040204" pitchFamily="34" charset="0"/>
                <a:cs typeface="Calibri Light" panose="020F0302020204030204" pitchFamily="34" charset="0"/>
              </a:endParaRPr>
            </a:p>
          </p:txBody>
        </p:sp>
        <p:sp>
          <p:nvSpPr>
            <p:cNvPr id="37" name="TextBox 36">
              <a:extLst>
                <a:ext uri="{FF2B5EF4-FFF2-40B4-BE49-F238E27FC236}">
                  <a16:creationId xmlns:a16="http://schemas.microsoft.com/office/drawing/2014/main" id="{C85306F9-149D-EA05-E912-C728C8C96A46}"/>
                </a:ext>
              </a:extLst>
            </p:cNvPr>
            <p:cNvSpPr txBox="1"/>
            <p:nvPr/>
          </p:nvSpPr>
          <p:spPr>
            <a:xfrm>
              <a:off x="4280600" y="4001256"/>
              <a:ext cx="1313470" cy="409871"/>
            </a:xfrm>
            <a:prstGeom prst="rect">
              <a:avLst/>
            </a:prstGeom>
            <a:noFill/>
          </p:spPr>
          <p:txBody>
            <a:bodyPr wrap="square" lIns="0" tIns="0" rIns="0" bIns="0" rtlCol="0" anchor="ctr">
              <a:spAutoFit/>
            </a:bodyPr>
            <a:lstStyle/>
            <a:p>
              <a:pPr>
                <a:spcBef>
                  <a:spcPts val="338"/>
                </a:spcBef>
                <a:buSzPct val="100000"/>
              </a:pPr>
              <a:r>
                <a:rPr lang="el-GR" sz="1600" b="1">
                  <a:solidFill>
                    <a:srgbClr val="313131"/>
                  </a:solidFill>
                  <a:latin typeface="Aptos" panose="020B0004020202020204" pitchFamily="34" charset="0"/>
                  <a:ea typeface="Verdana" panose="020B0604030504040204" pitchFamily="34" charset="0"/>
                  <a:cs typeface="Calibri Light" panose="020F0302020204030204" pitchFamily="34" charset="0"/>
                </a:rPr>
                <a:t>Ούτε γρήγορη ούτε αργή</a:t>
              </a:r>
              <a:endParaRPr lang="en-US" sz="1600" b="1">
                <a:solidFill>
                  <a:srgbClr val="313131"/>
                </a:solidFill>
                <a:latin typeface="Aptos" panose="020B0004020202020204" pitchFamily="34" charset="0"/>
                <a:ea typeface="Verdana" panose="020B0604030504040204" pitchFamily="34" charset="0"/>
                <a:cs typeface="Calibri Light" panose="020F0302020204030204" pitchFamily="34" charset="0"/>
              </a:endParaRPr>
            </a:p>
          </p:txBody>
        </p:sp>
        <p:sp>
          <p:nvSpPr>
            <p:cNvPr id="38" name="TextBox 37">
              <a:extLst>
                <a:ext uri="{FF2B5EF4-FFF2-40B4-BE49-F238E27FC236}">
                  <a16:creationId xmlns:a16="http://schemas.microsoft.com/office/drawing/2014/main" id="{7D61C87F-1AB9-CAFC-88EE-16D52FCDFAA3}"/>
                </a:ext>
              </a:extLst>
            </p:cNvPr>
            <p:cNvSpPr txBox="1"/>
            <p:nvPr/>
          </p:nvSpPr>
          <p:spPr>
            <a:xfrm>
              <a:off x="4003439" y="5011035"/>
              <a:ext cx="1646383" cy="203190"/>
            </a:xfrm>
            <a:prstGeom prst="rect">
              <a:avLst/>
            </a:prstGeom>
            <a:noFill/>
          </p:spPr>
          <p:txBody>
            <a:bodyPr wrap="square" lIns="0" tIns="0" rIns="0" bIns="0" rtlCol="0" anchor="ctr">
              <a:spAutoFit/>
            </a:bodyPr>
            <a:lstStyle/>
            <a:p>
              <a:pPr>
                <a:spcBef>
                  <a:spcPts val="338"/>
                </a:spcBef>
                <a:buSzPct val="100000"/>
              </a:pPr>
              <a:r>
                <a:rPr lang="el-GR" sz="1600" b="1">
                  <a:solidFill>
                    <a:srgbClr val="313131"/>
                  </a:solidFill>
                  <a:latin typeface="Aptos" panose="020B0004020202020204" pitchFamily="34" charset="0"/>
                  <a:ea typeface="Verdana" panose="020B0604030504040204" pitchFamily="34" charset="0"/>
                  <a:cs typeface="Calibri Light" panose="020F0302020204030204" pitchFamily="34" charset="0"/>
                </a:rPr>
                <a:t>Σχετικά αργή</a:t>
              </a:r>
              <a:endParaRPr lang="en-US" sz="1600" b="1">
                <a:solidFill>
                  <a:srgbClr val="313131"/>
                </a:solidFill>
                <a:latin typeface="Aptos" panose="020B0004020202020204" pitchFamily="34" charset="0"/>
                <a:ea typeface="Verdana" panose="020B0604030504040204" pitchFamily="34" charset="0"/>
                <a:cs typeface="Calibri Light" panose="020F0302020204030204" pitchFamily="34" charset="0"/>
              </a:endParaRPr>
            </a:p>
          </p:txBody>
        </p:sp>
        <p:sp>
          <p:nvSpPr>
            <p:cNvPr id="39" name="TextBox 38">
              <a:extLst>
                <a:ext uri="{FF2B5EF4-FFF2-40B4-BE49-F238E27FC236}">
                  <a16:creationId xmlns:a16="http://schemas.microsoft.com/office/drawing/2014/main" id="{89CD4212-8577-89CB-0D23-880F634C9D10}"/>
                </a:ext>
              </a:extLst>
            </p:cNvPr>
            <p:cNvSpPr txBox="1"/>
            <p:nvPr/>
          </p:nvSpPr>
          <p:spPr>
            <a:xfrm>
              <a:off x="3196677" y="5608427"/>
              <a:ext cx="1646383" cy="203190"/>
            </a:xfrm>
            <a:prstGeom prst="rect">
              <a:avLst/>
            </a:prstGeom>
            <a:noFill/>
          </p:spPr>
          <p:txBody>
            <a:bodyPr wrap="square" lIns="0" tIns="0" rIns="0" bIns="0" rtlCol="0" anchor="ctr">
              <a:spAutoFit/>
            </a:bodyPr>
            <a:lstStyle/>
            <a:p>
              <a:pPr>
                <a:spcBef>
                  <a:spcPts val="338"/>
                </a:spcBef>
                <a:buSzPct val="100000"/>
              </a:pPr>
              <a:r>
                <a:rPr lang="el-GR" sz="1600" b="1">
                  <a:solidFill>
                    <a:srgbClr val="313131"/>
                  </a:solidFill>
                  <a:latin typeface="Aptos" panose="020B0004020202020204" pitchFamily="34" charset="0"/>
                  <a:ea typeface="Verdana" panose="020B0604030504040204" pitchFamily="34" charset="0"/>
                  <a:cs typeface="Calibri Light" panose="020F0302020204030204" pitchFamily="34" charset="0"/>
                </a:rPr>
                <a:t>Πολύ αργή</a:t>
              </a:r>
              <a:endParaRPr lang="en-US" sz="1600" b="1">
                <a:solidFill>
                  <a:srgbClr val="313131"/>
                </a:solidFill>
                <a:latin typeface="Aptos" panose="020B0004020202020204" pitchFamily="34" charset="0"/>
                <a:ea typeface="Verdana" panose="020B0604030504040204" pitchFamily="34" charset="0"/>
                <a:cs typeface="Calibri Light" panose="020F0302020204030204" pitchFamily="34" charset="0"/>
              </a:endParaRPr>
            </a:p>
          </p:txBody>
        </p:sp>
      </p:grpSp>
      <p:sp>
        <p:nvSpPr>
          <p:cNvPr id="49" name="TextBox 48">
            <a:extLst>
              <a:ext uri="{FF2B5EF4-FFF2-40B4-BE49-F238E27FC236}">
                <a16:creationId xmlns:a16="http://schemas.microsoft.com/office/drawing/2014/main" id="{03CC4310-16F2-DCDE-D214-4AC75A627F2E}"/>
              </a:ext>
            </a:extLst>
          </p:cNvPr>
          <p:cNvSpPr txBox="1"/>
          <p:nvPr/>
        </p:nvSpPr>
        <p:spPr>
          <a:xfrm>
            <a:off x="7811826" y="5714551"/>
            <a:ext cx="1443180" cy="276999"/>
          </a:xfrm>
          <a:prstGeom prst="rect">
            <a:avLst/>
          </a:prstGeom>
          <a:noFill/>
        </p:spPr>
        <p:txBody>
          <a:bodyPr wrap="square" lIns="0" tIns="0" rIns="0" bIns="0" rtlCol="0" anchor="ctr">
            <a:spAutoFit/>
          </a:bodyPr>
          <a:lstStyle/>
          <a:p>
            <a:pPr>
              <a:spcBef>
                <a:spcPts val="338"/>
              </a:spcBef>
              <a:buSzPct val="100000"/>
            </a:pPr>
            <a:r>
              <a:rPr lang="en-US" b="1">
                <a:latin typeface="Aptos" panose="020B0004020202020204" pitchFamily="34" charset="0"/>
                <a:ea typeface="Verdana" panose="020B0604030504040204" pitchFamily="34" charset="0"/>
                <a:cs typeface="Calibri Light" panose="020F0302020204030204" pitchFamily="34" charset="0"/>
              </a:rPr>
              <a:t>5. </a:t>
            </a:r>
            <a:r>
              <a:rPr lang="el-GR" b="1">
                <a:latin typeface="Aptos" panose="020B0004020202020204" pitchFamily="34" charset="0"/>
                <a:ea typeface="Verdana" panose="020B0604030504040204" pitchFamily="34" charset="0"/>
                <a:cs typeface="Calibri Light" panose="020F0302020204030204" pitchFamily="34" charset="0"/>
              </a:rPr>
              <a:t>Μεταφορές</a:t>
            </a:r>
            <a:endParaRPr lang="en-US" b="1">
              <a:latin typeface="Aptos" panose="020B0004020202020204" pitchFamily="34" charset="0"/>
              <a:ea typeface="Verdana" panose="020B0604030504040204" pitchFamily="34" charset="0"/>
              <a:cs typeface="Calibri Light" panose="020F0302020204030204" pitchFamily="34" charset="0"/>
            </a:endParaRPr>
          </a:p>
        </p:txBody>
      </p:sp>
      <p:pic>
        <p:nvPicPr>
          <p:cNvPr id="55" name="Picture 54">
            <a:extLst>
              <a:ext uri="{FF2B5EF4-FFF2-40B4-BE49-F238E27FC236}">
                <a16:creationId xmlns:a16="http://schemas.microsoft.com/office/drawing/2014/main" id="{3E845B33-256A-F5BC-B296-CD743D0337D6}"/>
              </a:ext>
            </a:extLst>
          </p:cNvPr>
          <p:cNvPicPr>
            <a:picLocks noChangeAspect="1"/>
          </p:cNvPicPr>
          <p:nvPr/>
        </p:nvPicPr>
        <p:blipFill>
          <a:blip r:embed="rId6"/>
          <a:stretch>
            <a:fillRect/>
          </a:stretch>
        </p:blipFill>
        <p:spPr>
          <a:xfrm>
            <a:off x="6711176" y="5544460"/>
            <a:ext cx="687564" cy="648000"/>
          </a:xfrm>
          <a:prstGeom prst="rect">
            <a:avLst/>
          </a:prstGeom>
        </p:spPr>
      </p:pic>
      <p:sp>
        <p:nvSpPr>
          <p:cNvPr id="82" name="TextBox 81">
            <a:extLst>
              <a:ext uri="{FF2B5EF4-FFF2-40B4-BE49-F238E27FC236}">
                <a16:creationId xmlns:a16="http://schemas.microsoft.com/office/drawing/2014/main" id="{4EC2C724-2811-DF44-8BC9-A088D22ABD66}"/>
              </a:ext>
            </a:extLst>
          </p:cNvPr>
          <p:cNvSpPr txBox="1"/>
          <p:nvPr/>
        </p:nvSpPr>
        <p:spPr>
          <a:xfrm>
            <a:off x="7811826" y="4895904"/>
            <a:ext cx="1775604" cy="276999"/>
          </a:xfrm>
          <a:prstGeom prst="rect">
            <a:avLst/>
          </a:prstGeom>
          <a:noFill/>
        </p:spPr>
        <p:txBody>
          <a:bodyPr wrap="square" lIns="0" tIns="0" rIns="0" bIns="0" rtlCol="0" anchor="ctr">
            <a:spAutoFit/>
          </a:bodyPr>
          <a:lstStyle/>
          <a:p>
            <a:pPr>
              <a:spcBef>
                <a:spcPts val="338"/>
              </a:spcBef>
              <a:buSzPct val="100000"/>
            </a:pPr>
            <a:r>
              <a:rPr lang="en-US" b="1">
                <a:latin typeface="Aptos" panose="020B0004020202020204" pitchFamily="34" charset="0"/>
                <a:ea typeface="Verdana" panose="020B0604030504040204" pitchFamily="34" charset="0"/>
                <a:cs typeface="Calibri Light" panose="020F0302020204030204" pitchFamily="34" charset="0"/>
              </a:rPr>
              <a:t>4. </a:t>
            </a:r>
            <a:r>
              <a:rPr lang="el-GR" b="1">
                <a:latin typeface="Aptos" panose="020B0004020202020204" pitchFamily="34" charset="0"/>
                <a:ea typeface="Verdana" panose="020B0604030504040204" pitchFamily="34" charset="0"/>
                <a:cs typeface="Calibri Light" panose="020F0302020204030204" pitchFamily="34" charset="0"/>
              </a:rPr>
              <a:t>Δικαιοσύνη</a:t>
            </a:r>
            <a:endParaRPr lang="en-US" b="1">
              <a:latin typeface="Aptos" panose="020B0004020202020204" pitchFamily="34" charset="0"/>
              <a:ea typeface="Verdana" panose="020B0604030504040204" pitchFamily="34" charset="0"/>
              <a:cs typeface="Calibri Light" panose="020F0302020204030204" pitchFamily="34" charset="0"/>
            </a:endParaRPr>
          </a:p>
        </p:txBody>
      </p:sp>
      <p:pic>
        <p:nvPicPr>
          <p:cNvPr id="64" name="Picture 63">
            <a:extLst>
              <a:ext uri="{FF2B5EF4-FFF2-40B4-BE49-F238E27FC236}">
                <a16:creationId xmlns:a16="http://schemas.microsoft.com/office/drawing/2014/main" id="{8500CED0-2545-F801-DC5E-5089A47A20E7}"/>
              </a:ext>
            </a:extLst>
          </p:cNvPr>
          <p:cNvPicPr>
            <a:picLocks noChangeAspect="1"/>
          </p:cNvPicPr>
          <p:nvPr/>
        </p:nvPicPr>
        <p:blipFill>
          <a:blip r:embed="rId7"/>
          <a:stretch>
            <a:fillRect/>
          </a:stretch>
        </p:blipFill>
        <p:spPr>
          <a:xfrm>
            <a:off x="6711176" y="4722336"/>
            <a:ext cx="687564" cy="648000"/>
          </a:xfrm>
          <a:prstGeom prst="rect">
            <a:avLst/>
          </a:prstGeom>
        </p:spPr>
      </p:pic>
      <p:sp>
        <p:nvSpPr>
          <p:cNvPr id="75" name="TextBox 74">
            <a:extLst>
              <a:ext uri="{FF2B5EF4-FFF2-40B4-BE49-F238E27FC236}">
                <a16:creationId xmlns:a16="http://schemas.microsoft.com/office/drawing/2014/main" id="{1C0731E4-67CA-A640-3E2C-87C8633D9728}"/>
              </a:ext>
            </a:extLst>
          </p:cNvPr>
          <p:cNvSpPr txBox="1"/>
          <p:nvPr/>
        </p:nvSpPr>
        <p:spPr>
          <a:xfrm>
            <a:off x="7811826" y="4077259"/>
            <a:ext cx="1101811" cy="276999"/>
          </a:xfrm>
          <a:prstGeom prst="rect">
            <a:avLst/>
          </a:prstGeom>
          <a:noFill/>
        </p:spPr>
        <p:txBody>
          <a:bodyPr wrap="square" lIns="0" tIns="0" rIns="0" bIns="0" rtlCol="0" anchor="ctr">
            <a:spAutoFit/>
          </a:bodyPr>
          <a:lstStyle/>
          <a:p>
            <a:pPr>
              <a:spcBef>
                <a:spcPts val="338"/>
              </a:spcBef>
              <a:buSzPct val="100000"/>
            </a:pPr>
            <a:r>
              <a:rPr lang="en-US" b="1">
                <a:latin typeface="Aptos" panose="020B0004020202020204" pitchFamily="34" charset="0"/>
                <a:ea typeface="Verdana" panose="020B0604030504040204" pitchFamily="34" charset="0"/>
                <a:cs typeface="Calibri Light" panose="020F0302020204030204" pitchFamily="34" charset="0"/>
              </a:rPr>
              <a:t>3. </a:t>
            </a:r>
            <a:r>
              <a:rPr lang="el-GR" b="1">
                <a:latin typeface="Aptos" panose="020B0004020202020204" pitchFamily="34" charset="0"/>
                <a:ea typeface="Verdana" panose="020B0604030504040204" pitchFamily="34" charset="0"/>
                <a:cs typeface="Calibri Light" panose="020F0302020204030204" pitchFamily="34" charset="0"/>
              </a:rPr>
              <a:t>Παιδεία</a:t>
            </a:r>
            <a:endParaRPr lang="en-US" b="1">
              <a:latin typeface="Aptos" panose="020B0004020202020204" pitchFamily="34" charset="0"/>
              <a:ea typeface="Verdana" panose="020B0604030504040204" pitchFamily="34" charset="0"/>
              <a:cs typeface="Calibri Light" panose="020F0302020204030204" pitchFamily="34" charset="0"/>
            </a:endParaRPr>
          </a:p>
        </p:txBody>
      </p:sp>
      <p:pic>
        <p:nvPicPr>
          <p:cNvPr id="67" name="Picture 66">
            <a:extLst>
              <a:ext uri="{FF2B5EF4-FFF2-40B4-BE49-F238E27FC236}">
                <a16:creationId xmlns:a16="http://schemas.microsoft.com/office/drawing/2014/main" id="{039ECA63-D7F6-9852-8A24-45F09573C8C4}"/>
              </a:ext>
            </a:extLst>
          </p:cNvPr>
          <p:cNvPicPr>
            <a:picLocks noChangeAspect="1"/>
          </p:cNvPicPr>
          <p:nvPr/>
        </p:nvPicPr>
        <p:blipFill>
          <a:blip r:embed="rId8"/>
          <a:stretch>
            <a:fillRect/>
          </a:stretch>
        </p:blipFill>
        <p:spPr>
          <a:xfrm>
            <a:off x="6711176" y="3900211"/>
            <a:ext cx="687564" cy="648000"/>
          </a:xfrm>
          <a:prstGeom prst="rect">
            <a:avLst/>
          </a:prstGeom>
        </p:spPr>
      </p:pic>
      <p:sp>
        <p:nvSpPr>
          <p:cNvPr id="60" name="TextBox 59">
            <a:extLst>
              <a:ext uri="{FF2B5EF4-FFF2-40B4-BE49-F238E27FC236}">
                <a16:creationId xmlns:a16="http://schemas.microsoft.com/office/drawing/2014/main" id="{B94F40D4-DC44-B3C0-C98D-DF44B171670E}"/>
              </a:ext>
            </a:extLst>
          </p:cNvPr>
          <p:cNvSpPr txBox="1"/>
          <p:nvPr/>
        </p:nvSpPr>
        <p:spPr>
          <a:xfrm>
            <a:off x="7811826" y="3258614"/>
            <a:ext cx="2335636" cy="276999"/>
          </a:xfrm>
          <a:prstGeom prst="rect">
            <a:avLst/>
          </a:prstGeom>
          <a:noFill/>
        </p:spPr>
        <p:txBody>
          <a:bodyPr wrap="square" lIns="0" tIns="0" rIns="0" bIns="0" rtlCol="0" anchor="ctr">
            <a:spAutoFit/>
          </a:bodyPr>
          <a:lstStyle/>
          <a:p>
            <a:pPr>
              <a:spcBef>
                <a:spcPts val="338"/>
              </a:spcBef>
              <a:buSzPct val="100000"/>
            </a:pPr>
            <a:r>
              <a:rPr lang="en-US" b="1">
                <a:latin typeface="Aptos" panose="020B0004020202020204" pitchFamily="34" charset="0"/>
                <a:ea typeface="Verdana" panose="020B0604030504040204" pitchFamily="34" charset="0"/>
                <a:cs typeface="Calibri Light" panose="020F0302020204030204" pitchFamily="34" charset="0"/>
              </a:rPr>
              <a:t>2. </a:t>
            </a:r>
            <a:r>
              <a:rPr lang="el-GR" b="1">
                <a:latin typeface="Aptos" panose="020B0004020202020204" pitchFamily="34" charset="0"/>
                <a:ea typeface="Verdana" panose="020B0604030504040204" pitchFamily="34" charset="0"/>
                <a:cs typeface="Calibri Light" panose="020F0302020204030204" pitchFamily="34" charset="0"/>
              </a:rPr>
              <a:t>Δημόσια Διοίκηση</a:t>
            </a:r>
            <a:endParaRPr lang="en-US" b="1">
              <a:latin typeface="Aptos" panose="020B0004020202020204" pitchFamily="34" charset="0"/>
              <a:ea typeface="Verdana" panose="020B0604030504040204" pitchFamily="34" charset="0"/>
              <a:cs typeface="Calibri Light" panose="020F0302020204030204" pitchFamily="34" charset="0"/>
            </a:endParaRPr>
          </a:p>
        </p:txBody>
      </p:sp>
      <p:pic>
        <p:nvPicPr>
          <p:cNvPr id="70" name="Picture 69">
            <a:extLst>
              <a:ext uri="{FF2B5EF4-FFF2-40B4-BE49-F238E27FC236}">
                <a16:creationId xmlns:a16="http://schemas.microsoft.com/office/drawing/2014/main" id="{69E3E3BB-55E9-A7E6-3825-1083D1BF788B}"/>
              </a:ext>
            </a:extLst>
          </p:cNvPr>
          <p:cNvPicPr>
            <a:picLocks noChangeAspect="1"/>
          </p:cNvPicPr>
          <p:nvPr/>
        </p:nvPicPr>
        <p:blipFill>
          <a:blip r:embed="rId9"/>
          <a:stretch>
            <a:fillRect/>
          </a:stretch>
        </p:blipFill>
        <p:spPr>
          <a:xfrm>
            <a:off x="6711176" y="3078086"/>
            <a:ext cx="687564" cy="648000"/>
          </a:xfrm>
          <a:prstGeom prst="rect">
            <a:avLst/>
          </a:prstGeom>
        </p:spPr>
      </p:pic>
      <p:sp>
        <p:nvSpPr>
          <p:cNvPr id="57" name="TextBox 56">
            <a:extLst>
              <a:ext uri="{FF2B5EF4-FFF2-40B4-BE49-F238E27FC236}">
                <a16:creationId xmlns:a16="http://schemas.microsoft.com/office/drawing/2014/main" id="{E31B3819-6E16-FDD1-564A-B5A45B69E477}"/>
              </a:ext>
            </a:extLst>
          </p:cNvPr>
          <p:cNvSpPr txBox="1"/>
          <p:nvPr/>
        </p:nvSpPr>
        <p:spPr>
          <a:xfrm>
            <a:off x="7811826" y="2439969"/>
            <a:ext cx="979526" cy="276999"/>
          </a:xfrm>
          <a:prstGeom prst="rect">
            <a:avLst/>
          </a:prstGeom>
          <a:noFill/>
        </p:spPr>
        <p:txBody>
          <a:bodyPr wrap="square" lIns="0" tIns="0" rIns="0" bIns="0" rtlCol="0" anchor="ctr">
            <a:spAutoFit/>
          </a:bodyPr>
          <a:lstStyle/>
          <a:p>
            <a:pPr>
              <a:spcBef>
                <a:spcPts val="338"/>
              </a:spcBef>
              <a:buSzPct val="100000"/>
            </a:pPr>
            <a:r>
              <a:rPr lang="en-US" b="1">
                <a:latin typeface="Aptos" panose="020B0004020202020204" pitchFamily="34" charset="0"/>
                <a:ea typeface="Verdana" panose="020B0604030504040204" pitchFamily="34" charset="0"/>
                <a:cs typeface="Calibri Light" panose="020F0302020204030204" pitchFamily="34" charset="0"/>
              </a:rPr>
              <a:t>1. </a:t>
            </a:r>
            <a:r>
              <a:rPr lang="el-GR" b="1">
                <a:latin typeface="Aptos" panose="020B0004020202020204" pitchFamily="34" charset="0"/>
                <a:ea typeface="Verdana" panose="020B0604030504040204" pitchFamily="34" charset="0"/>
                <a:cs typeface="Calibri Light" panose="020F0302020204030204" pitchFamily="34" charset="0"/>
              </a:rPr>
              <a:t>Υγεία</a:t>
            </a:r>
            <a:endParaRPr lang="en-US" b="1">
              <a:latin typeface="Aptos" panose="020B0004020202020204" pitchFamily="34" charset="0"/>
              <a:ea typeface="Verdana" panose="020B0604030504040204" pitchFamily="34" charset="0"/>
              <a:cs typeface="Calibri Light" panose="020F0302020204030204" pitchFamily="34" charset="0"/>
            </a:endParaRPr>
          </a:p>
        </p:txBody>
      </p:sp>
      <p:pic>
        <p:nvPicPr>
          <p:cNvPr id="73" name="Picture 72">
            <a:extLst>
              <a:ext uri="{FF2B5EF4-FFF2-40B4-BE49-F238E27FC236}">
                <a16:creationId xmlns:a16="http://schemas.microsoft.com/office/drawing/2014/main" id="{0DC5E132-E618-F746-9725-0D1599CAFC52}"/>
              </a:ext>
            </a:extLst>
          </p:cNvPr>
          <p:cNvPicPr>
            <a:picLocks noChangeAspect="1"/>
          </p:cNvPicPr>
          <p:nvPr/>
        </p:nvPicPr>
        <p:blipFill>
          <a:blip r:embed="rId10"/>
          <a:stretch>
            <a:fillRect/>
          </a:stretch>
        </p:blipFill>
        <p:spPr>
          <a:xfrm>
            <a:off x="6711805" y="2257147"/>
            <a:ext cx="686306" cy="646814"/>
          </a:xfrm>
          <a:prstGeom prst="rect">
            <a:avLst/>
          </a:prstGeom>
        </p:spPr>
      </p:pic>
      <p:pic>
        <p:nvPicPr>
          <p:cNvPr id="56" name="Picture 55" descr="A white gear with green and blue squares&#10;&#10;AI-generated content may be incorrect.">
            <a:extLst>
              <a:ext uri="{FF2B5EF4-FFF2-40B4-BE49-F238E27FC236}">
                <a16:creationId xmlns:a16="http://schemas.microsoft.com/office/drawing/2014/main" id="{266F3D8E-3A94-F69A-9324-97E16D98D213}"/>
              </a:ext>
            </a:extLst>
          </p:cNvPr>
          <p:cNvPicPr>
            <a:picLocks noChangeAspect="1"/>
          </p:cNvPicPr>
          <p:nvPr/>
        </p:nvPicPr>
        <p:blipFill>
          <a:blip r:embed="rId11"/>
          <a:stretch>
            <a:fillRect/>
          </a:stretch>
        </p:blipFill>
        <p:spPr>
          <a:xfrm>
            <a:off x="-21445" y="3541010"/>
            <a:ext cx="1131176" cy="1131176"/>
          </a:xfrm>
          <a:prstGeom prst="rect">
            <a:avLst/>
          </a:prstGeom>
        </p:spPr>
      </p:pic>
      <p:cxnSp>
        <p:nvCxnSpPr>
          <p:cNvPr id="3" name="Straight Connector 2">
            <a:extLst>
              <a:ext uri="{FF2B5EF4-FFF2-40B4-BE49-F238E27FC236}">
                <a16:creationId xmlns:a16="http://schemas.microsoft.com/office/drawing/2014/main" id="{D28AAB11-32C0-E170-DA06-30E6874D6D0D}"/>
              </a:ext>
            </a:extLst>
          </p:cNvPr>
          <p:cNvCxnSpPr/>
          <p:nvPr/>
        </p:nvCxnSpPr>
        <p:spPr>
          <a:xfrm rot="5400000">
            <a:off x="5947881" y="5462482"/>
            <a:ext cx="0" cy="155690"/>
          </a:xfrm>
          <a:prstGeom prst="line">
            <a:avLst/>
          </a:prstGeom>
          <a:solidFill>
            <a:schemeClr val="accent1">
              <a:lumMod val="40000"/>
              <a:lumOff val="60000"/>
            </a:schemeClr>
          </a:solidFill>
          <a:ln w="12700">
            <a:solidFill>
              <a:srgbClr val="0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65683A3B-CF93-F37B-72CF-644A59F7C550}"/>
              </a:ext>
            </a:extLst>
          </p:cNvPr>
          <p:cNvSpPr/>
          <p:nvPr/>
        </p:nvSpPr>
        <p:spPr bwMode="gray">
          <a:xfrm>
            <a:off x="-1" y="1098825"/>
            <a:ext cx="11259127" cy="666125"/>
          </a:xfrm>
          <a:prstGeom prst="rect">
            <a:avLst/>
          </a:prstGeom>
          <a:solidFill>
            <a:schemeClr val="accent5"/>
          </a:solidFill>
          <a:ln w="19050" algn="ctr">
            <a:noFill/>
            <a:miter lim="800000"/>
            <a:headEnd/>
            <a:tailEnd/>
          </a:ln>
        </p:spPr>
        <p:txBody>
          <a:bodyPr wrap="square" lIns="88900" tIns="88900" rIns="88900" bIns="88900" rtlCol="0" anchor="ctr"/>
          <a:lstStyle/>
          <a:p>
            <a:pPr marL="355600" marR="0" lvl="0" indent="0" algn="l" defTabSz="914400" rtl="0" eaLnBrk="1" fontAlgn="auto" latinLnBrk="0" hangingPunct="1">
              <a:lnSpc>
                <a:spcPct val="106000"/>
              </a:lnSpc>
              <a:spcBef>
                <a:spcPts val="0"/>
              </a:spcBef>
              <a:spcAft>
                <a:spcPts val="0"/>
              </a:spcAft>
              <a:buClrTx/>
              <a:buSzTx/>
              <a:buFont typeface="Wingdings 2" pitchFamily="18" charset="2"/>
              <a:buNone/>
              <a:tabLst/>
              <a:defRPr/>
            </a:pPr>
            <a:r>
              <a:rPr kumimoji="0" lang="el-GR" sz="1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Πώς αξιολογείτε την </a:t>
            </a:r>
            <a:r>
              <a:rPr kumimoji="0" lang="el-GR" sz="20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ταχύτητα υλοποίησης των δράσεων ψηφιακού μετασχηματισμού </a:t>
            </a:r>
            <a:r>
              <a:rPr kumimoji="0" lang="el-GR" sz="1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της Πολιτείας; </a:t>
            </a:r>
            <a:endParaRPr kumimoji="0" lang="en-US" sz="1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42114476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B7D76-99E5-F6A6-B7ED-5F76C68FB164}"/>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9B405AB6-FAD9-CB7E-4B9C-FC1907E0F7F6}"/>
              </a:ext>
            </a:extLst>
          </p:cNvPr>
          <p:cNvGraphicFramePr>
            <a:graphicFrameLocks noChangeAspect="1"/>
          </p:cNvGraphicFramePr>
          <p:nvPr>
            <p:custDataLst>
              <p:tags r:id="rId1"/>
            </p:custDataLst>
            <p:extLst>
              <p:ext uri="{D42A27DB-BD31-4B8C-83A1-F6EECF244321}">
                <p14:modId xmlns:p14="http://schemas.microsoft.com/office/powerpoint/2010/main" val="10388369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9B405AB6-FAD9-CB7E-4B9C-FC1907E0F7F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39" name="Group 38">
            <a:extLst>
              <a:ext uri="{FF2B5EF4-FFF2-40B4-BE49-F238E27FC236}">
                <a16:creationId xmlns:a16="http://schemas.microsoft.com/office/drawing/2014/main" id="{3E486BAF-EEDA-4290-874A-41A39CD7B930}"/>
              </a:ext>
            </a:extLst>
          </p:cNvPr>
          <p:cNvGrpSpPr/>
          <p:nvPr/>
        </p:nvGrpSpPr>
        <p:grpSpPr>
          <a:xfrm rot="16200000">
            <a:off x="-220940" y="1429277"/>
            <a:ext cx="5706423" cy="5628118"/>
            <a:chOff x="3762236" y="1997680"/>
            <a:chExt cx="4667529" cy="4175343"/>
          </a:xfrm>
          <a:solidFill>
            <a:schemeClr val="bg1">
              <a:lumMod val="95000"/>
            </a:schemeClr>
          </a:solidFill>
        </p:grpSpPr>
        <p:sp>
          <p:nvSpPr>
            <p:cNvPr id="40" name="Oval 39">
              <a:extLst>
                <a:ext uri="{FF2B5EF4-FFF2-40B4-BE49-F238E27FC236}">
                  <a16:creationId xmlns:a16="http://schemas.microsoft.com/office/drawing/2014/main" id="{A4F40C70-F236-5E21-AD58-72A1A889EB6B}"/>
                </a:ext>
              </a:extLst>
            </p:cNvPr>
            <p:cNvSpPr/>
            <p:nvPr/>
          </p:nvSpPr>
          <p:spPr bwMode="gray">
            <a:xfrm>
              <a:off x="6147935" y="2945454"/>
              <a:ext cx="424983" cy="424983"/>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1" name="Oval 40">
              <a:extLst>
                <a:ext uri="{FF2B5EF4-FFF2-40B4-BE49-F238E27FC236}">
                  <a16:creationId xmlns:a16="http://schemas.microsoft.com/office/drawing/2014/main" id="{35A4AC0A-64E6-1C9E-572E-04630587BE2A}"/>
                </a:ext>
              </a:extLst>
            </p:cNvPr>
            <p:cNvSpPr/>
            <p:nvPr/>
          </p:nvSpPr>
          <p:spPr bwMode="gray">
            <a:xfrm>
              <a:off x="3762236" y="3863031"/>
              <a:ext cx="386348" cy="386348"/>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2" name="Oval 41">
              <a:extLst>
                <a:ext uri="{FF2B5EF4-FFF2-40B4-BE49-F238E27FC236}">
                  <a16:creationId xmlns:a16="http://schemas.microsoft.com/office/drawing/2014/main" id="{9739F1AC-6000-CB10-29A3-675A88796F3D}"/>
                </a:ext>
              </a:extLst>
            </p:cNvPr>
            <p:cNvSpPr/>
            <p:nvPr/>
          </p:nvSpPr>
          <p:spPr bwMode="gray">
            <a:xfrm>
              <a:off x="7152440" y="4003082"/>
              <a:ext cx="386348" cy="386348"/>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3" name="Oval 42">
              <a:extLst>
                <a:ext uri="{FF2B5EF4-FFF2-40B4-BE49-F238E27FC236}">
                  <a16:creationId xmlns:a16="http://schemas.microsoft.com/office/drawing/2014/main" id="{9CD5A335-18FE-827E-1BE4-FF768FD08A19}"/>
                </a:ext>
              </a:extLst>
            </p:cNvPr>
            <p:cNvSpPr/>
            <p:nvPr/>
          </p:nvSpPr>
          <p:spPr bwMode="gray">
            <a:xfrm>
              <a:off x="5392801" y="3334877"/>
              <a:ext cx="351225" cy="351225"/>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4" name="Oval 43">
              <a:extLst>
                <a:ext uri="{FF2B5EF4-FFF2-40B4-BE49-F238E27FC236}">
                  <a16:creationId xmlns:a16="http://schemas.microsoft.com/office/drawing/2014/main" id="{0BE9CB0E-A851-88E2-12A6-B1F4ED976B4F}"/>
                </a:ext>
              </a:extLst>
            </p:cNvPr>
            <p:cNvSpPr/>
            <p:nvPr/>
          </p:nvSpPr>
          <p:spPr bwMode="gray">
            <a:xfrm>
              <a:off x="4494288" y="2938616"/>
              <a:ext cx="290269" cy="290269"/>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5" name="Oval 44">
              <a:extLst>
                <a:ext uri="{FF2B5EF4-FFF2-40B4-BE49-F238E27FC236}">
                  <a16:creationId xmlns:a16="http://schemas.microsoft.com/office/drawing/2014/main" id="{B95B5B6B-B7EB-31EC-F0BF-5BCD0E6EFDC0}"/>
                </a:ext>
              </a:extLst>
            </p:cNvPr>
            <p:cNvSpPr/>
            <p:nvPr/>
          </p:nvSpPr>
          <p:spPr bwMode="gray">
            <a:xfrm>
              <a:off x="8017994" y="2864676"/>
              <a:ext cx="198257" cy="198257"/>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6" name="Oval 45">
              <a:extLst>
                <a:ext uri="{FF2B5EF4-FFF2-40B4-BE49-F238E27FC236}">
                  <a16:creationId xmlns:a16="http://schemas.microsoft.com/office/drawing/2014/main" id="{70FA512B-425F-BA4F-0235-90C17B248BF5}"/>
                </a:ext>
              </a:extLst>
            </p:cNvPr>
            <p:cNvSpPr/>
            <p:nvPr/>
          </p:nvSpPr>
          <p:spPr bwMode="gray">
            <a:xfrm>
              <a:off x="7287837" y="2649816"/>
              <a:ext cx="163850" cy="163850"/>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47" name="Oval 46">
              <a:extLst>
                <a:ext uri="{FF2B5EF4-FFF2-40B4-BE49-F238E27FC236}">
                  <a16:creationId xmlns:a16="http://schemas.microsoft.com/office/drawing/2014/main" id="{4B53EF36-30B0-2202-12D2-5D6127266348}"/>
                </a:ext>
              </a:extLst>
            </p:cNvPr>
            <p:cNvSpPr/>
            <p:nvPr/>
          </p:nvSpPr>
          <p:spPr bwMode="gray">
            <a:xfrm>
              <a:off x="7697138" y="3209138"/>
              <a:ext cx="135412" cy="13541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59" name="Oval 58">
              <a:extLst>
                <a:ext uri="{FF2B5EF4-FFF2-40B4-BE49-F238E27FC236}">
                  <a16:creationId xmlns:a16="http://schemas.microsoft.com/office/drawing/2014/main" id="{CA37F26B-3588-400E-F462-EC65078F765D}"/>
                </a:ext>
              </a:extLst>
            </p:cNvPr>
            <p:cNvSpPr/>
            <p:nvPr/>
          </p:nvSpPr>
          <p:spPr bwMode="gray">
            <a:xfrm>
              <a:off x="6862605" y="3449703"/>
              <a:ext cx="111912" cy="11191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60" name="Oval 59">
              <a:extLst>
                <a:ext uri="{FF2B5EF4-FFF2-40B4-BE49-F238E27FC236}">
                  <a16:creationId xmlns:a16="http://schemas.microsoft.com/office/drawing/2014/main" id="{1A54FAE1-06E6-B33E-6787-EE71517BCEFA}"/>
                </a:ext>
              </a:extLst>
            </p:cNvPr>
            <p:cNvSpPr/>
            <p:nvPr/>
          </p:nvSpPr>
          <p:spPr bwMode="gray">
            <a:xfrm>
              <a:off x="4952749" y="4395743"/>
              <a:ext cx="218083" cy="218083"/>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66" name="Oval 65">
              <a:extLst>
                <a:ext uri="{FF2B5EF4-FFF2-40B4-BE49-F238E27FC236}">
                  <a16:creationId xmlns:a16="http://schemas.microsoft.com/office/drawing/2014/main" id="{A5C1533C-0BAF-BFAD-A1F6-F8FEA9D65ADC}"/>
                </a:ext>
              </a:extLst>
            </p:cNvPr>
            <p:cNvSpPr/>
            <p:nvPr/>
          </p:nvSpPr>
          <p:spPr bwMode="gray">
            <a:xfrm>
              <a:off x="5227166" y="2213425"/>
              <a:ext cx="218083" cy="218083"/>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67" name="Oval 66">
              <a:extLst>
                <a:ext uri="{FF2B5EF4-FFF2-40B4-BE49-F238E27FC236}">
                  <a16:creationId xmlns:a16="http://schemas.microsoft.com/office/drawing/2014/main" id="{53577F17-C50E-ADBB-CAF6-8BA08403DFFF}"/>
                </a:ext>
              </a:extLst>
            </p:cNvPr>
            <p:cNvSpPr/>
            <p:nvPr/>
          </p:nvSpPr>
          <p:spPr bwMode="gray">
            <a:xfrm>
              <a:off x="3878647" y="3075369"/>
              <a:ext cx="239892" cy="23989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grpSp>
          <p:nvGrpSpPr>
            <p:cNvPr id="68" name="Group 67">
              <a:extLst>
                <a:ext uri="{FF2B5EF4-FFF2-40B4-BE49-F238E27FC236}">
                  <a16:creationId xmlns:a16="http://schemas.microsoft.com/office/drawing/2014/main" id="{775FD2EB-61BF-8E03-862E-B63B320C68C7}"/>
                </a:ext>
              </a:extLst>
            </p:cNvPr>
            <p:cNvGrpSpPr/>
            <p:nvPr/>
          </p:nvGrpSpPr>
          <p:grpSpPr>
            <a:xfrm>
              <a:off x="5281151" y="4280658"/>
              <a:ext cx="250825" cy="1892359"/>
              <a:chOff x="4654550" y="3394076"/>
              <a:chExt cx="250825" cy="1505373"/>
            </a:xfrm>
            <a:grpFill/>
          </p:grpSpPr>
          <p:cxnSp>
            <p:nvCxnSpPr>
              <p:cNvPr id="146" name="Straight Connector 145">
                <a:extLst>
                  <a:ext uri="{FF2B5EF4-FFF2-40B4-BE49-F238E27FC236}">
                    <a16:creationId xmlns:a16="http://schemas.microsoft.com/office/drawing/2014/main" id="{239B1082-BA16-1FFC-70DA-2308A5C91742}"/>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2D1611A5-4879-B91D-AF61-A6FD2B036FF5}"/>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0654BDDF-B09F-FF02-CDCE-93A68AAEFC4E}"/>
                  </a:ext>
                </a:extLst>
              </p:cNvPr>
              <p:cNvCxnSpPr/>
              <p:nvPr/>
            </p:nvCxnSpPr>
            <p:spPr>
              <a:xfrm flipV="1">
                <a:off x="4654550" y="4737100"/>
                <a:ext cx="0" cy="162349"/>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grpSp>
          <p:nvGrpSpPr>
            <p:cNvPr id="69" name="Group 68">
              <a:extLst>
                <a:ext uri="{FF2B5EF4-FFF2-40B4-BE49-F238E27FC236}">
                  <a16:creationId xmlns:a16="http://schemas.microsoft.com/office/drawing/2014/main" id="{1774F9E6-F9FD-0884-AC1F-36B644CDB0B4}"/>
                </a:ext>
              </a:extLst>
            </p:cNvPr>
            <p:cNvGrpSpPr/>
            <p:nvPr/>
          </p:nvGrpSpPr>
          <p:grpSpPr>
            <a:xfrm>
              <a:off x="7413104" y="4814071"/>
              <a:ext cx="250825" cy="1358951"/>
              <a:chOff x="4654550" y="3394076"/>
              <a:chExt cx="250825" cy="1582758"/>
            </a:xfrm>
            <a:grpFill/>
          </p:grpSpPr>
          <p:cxnSp>
            <p:nvCxnSpPr>
              <p:cNvPr id="143" name="Straight Connector 142">
                <a:extLst>
                  <a:ext uri="{FF2B5EF4-FFF2-40B4-BE49-F238E27FC236}">
                    <a16:creationId xmlns:a16="http://schemas.microsoft.com/office/drawing/2014/main" id="{ED3C49D1-0A78-9740-CF1D-00F9BD83AFA7}"/>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3A4F3256-26A1-A41B-90AF-5F19583E4F1D}"/>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8336897D-532C-72B2-6D38-ECB348395504}"/>
                  </a:ext>
                </a:extLst>
              </p:cNvPr>
              <p:cNvCxnSpPr>
                <a:cxnSpLocks/>
              </p:cNvCxnSpPr>
              <p:nvPr/>
            </p:nvCxnSpPr>
            <p:spPr>
              <a:xfrm flipV="1">
                <a:off x="4654550" y="4737101"/>
                <a:ext cx="0" cy="239733"/>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id="{B9408526-59C4-8B23-7C50-30B9E53F7D19}"/>
                </a:ext>
              </a:extLst>
            </p:cNvPr>
            <p:cNvGrpSpPr/>
            <p:nvPr/>
          </p:nvGrpSpPr>
          <p:grpSpPr>
            <a:xfrm flipH="1">
              <a:off x="7866286" y="4049622"/>
              <a:ext cx="250825" cy="2123401"/>
              <a:chOff x="4654550" y="3394076"/>
              <a:chExt cx="250825" cy="1505373"/>
            </a:xfrm>
            <a:grpFill/>
          </p:grpSpPr>
          <p:cxnSp>
            <p:nvCxnSpPr>
              <p:cNvPr id="133" name="Straight Connector 132">
                <a:extLst>
                  <a:ext uri="{FF2B5EF4-FFF2-40B4-BE49-F238E27FC236}">
                    <a16:creationId xmlns:a16="http://schemas.microsoft.com/office/drawing/2014/main" id="{22B6C7E5-02D3-D53F-2305-B7E198458DB7}"/>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AB6F8491-4D9D-9D9C-D01A-3FEBD0AA46BD}"/>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22330973-7A7C-E52F-3A93-1DD9E278E432}"/>
                  </a:ext>
                </a:extLst>
              </p:cNvPr>
              <p:cNvCxnSpPr/>
              <p:nvPr/>
            </p:nvCxnSpPr>
            <p:spPr>
              <a:xfrm flipV="1">
                <a:off x="4654550" y="4737100"/>
                <a:ext cx="0" cy="162349"/>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F6C3EFE3-DED1-0A49-091A-CA833DBFADBF}"/>
                </a:ext>
              </a:extLst>
            </p:cNvPr>
            <p:cNvGrpSpPr/>
            <p:nvPr/>
          </p:nvGrpSpPr>
          <p:grpSpPr>
            <a:xfrm flipH="1">
              <a:off x="5507921" y="4648156"/>
              <a:ext cx="250825" cy="1524866"/>
              <a:chOff x="4654550" y="3394076"/>
              <a:chExt cx="250825" cy="1582758"/>
            </a:xfrm>
            <a:grpFill/>
          </p:grpSpPr>
          <p:cxnSp>
            <p:nvCxnSpPr>
              <p:cNvPr id="103" name="Straight Connector 102">
                <a:extLst>
                  <a:ext uri="{FF2B5EF4-FFF2-40B4-BE49-F238E27FC236}">
                    <a16:creationId xmlns:a16="http://schemas.microsoft.com/office/drawing/2014/main" id="{D732932B-5B84-0391-B6CA-2E7F63A668FC}"/>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5F17A13D-6947-A5BB-E765-F1A160AA845F}"/>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21D0661A-36D4-7073-34D0-9A75A218655A}"/>
                  </a:ext>
                </a:extLst>
              </p:cNvPr>
              <p:cNvCxnSpPr>
                <a:cxnSpLocks/>
              </p:cNvCxnSpPr>
              <p:nvPr/>
            </p:nvCxnSpPr>
            <p:spPr>
              <a:xfrm flipV="1">
                <a:off x="4654550" y="4737101"/>
                <a:ext cx="0" cy="239733"/>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cxnSp>
          <p:nvCxnSpPr>
            <p:cNvPr id="72" name="Straight Connector 71">
              <a:extLst>
                <a:ext uri="{FF2B5EF4-FFF2-40B4-BE49-F238E27FC236}">
                  <a16:creationId xmlns:a16="http://schemas.microsoft.com/office/drawing/2014/main" id="{8DC863AB-0510-48E1-6C51-ECE0428A12E2}"/>
                </a:ext>
              </a:extLst>
            </p:cNvPr>
            <p:cNvCxnSpPr>
              <a:cxnSpLocks/>
              <a:stCxn id="42" idx="6"/>
            </p:cNvCxnSpPr>
            <p:nvPr/>
          </p:nvCxnSpPr>
          <p:spPr>
            <a:xfrm flipV="1">
              <a:off x="7538789" y="3750989"/>
              <a:ext cx="702559" cy="44526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BDFB28C5-68C0-EE85-57D5-B51FC18E6AFD}"/>
                </a:ext>
              </a:extLst>
            </p:cNvPr>
            <p:cNvCxnSpPr>
              <a:cxnSpLocks/>
              <a:stCxn id="42" idx="1"/>
              <a:endCxn id="59" idx="4"/>
            </p:cNvCxnSpPr>
            <p:nvPr/>
          </p:nvCxnSpPr>
          <p:spPr>
            <a:xfrm flipH="1" flipV="1">
              <a:off x="6918561" y="3561614"/>
              <a:ext cx="290458" cy="498047"/>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049242A1-4B1A-12D1-43BF-ABA77A5368D9}"/>
                </a:ext>
              </a:extLst>
            </p:cNvPr>
            <p:cNvCxnSpPr>
              <a:cxnSpLocks/>
              <a:stCxn id="46" idx="3"/>
              <a:endCxn id="59" idx="0"/>
            </p:cNvCxnSpPr>
            <p:nvPr/>
          </p:nvCxnSpPr>
          <p:spPr>
            <a:xfrm flipH="1">
              <a:off x="6918561" y="2789671"/>
              <a:ext cx="393270" cy="660032"/>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126991BB-6A6C-4C5B-9399-09B3AB791F49}"/>
                </a:ext>
              </a:extLst>
            </p:cNvPr>
            <p:cNvCxnSpPr>
              <a:cxnSpLocks/>
              <a:stCxn id="45" idx="1"/>
              <a:endCxn id="46" idx="6"/>
            </p:cNvCxnSpPr>
            <p:nvPr/>
          </p:nvCxnSpPr>
          <p:spPr>
            <a:xfrm flipH="1" flipV="1">
              <a:off x="7451687" y="2731741"/>
              <a:ext cx="595341" cy="16196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90129F9A-D77D-668D-3C4F-07D9D9E7F23A}"/>
                </a:ext>
              </a:extLst>
            </p:cNvPr>
            <p:cNvCxnSpPr>
              <a:cxnSpLocks/>
              <a:stCxn id="102" idx="0"/>
              <a:endCxn id="45" idx="5"/>
            </p:cNvCxnSpPr>
            <p:nvPr/>
          </p:nvCxnSpPr>
          <p:spPr>
            <a:xfrm flipH="1" flipV="1">
              <a:off x="8187217" y="3033899"/>
              <a:ext cx="122602" cy="58924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835F07D-8630-5944-F208-D0FEF1949958}"/>
                </a:ext>
              </a:extLst>
            </p:cNvPr>
            <p:cNvCxnSpPr>
              <a:cxnSpLocks/>
              <a:stCxn id="42" idx="0"/>
              <a:endCxn id="47" idx="3"/>
            </p:cNvCxnSpPr>
            <p:nvPr/>
          </p:nvCxnSpPr>
          <p:spPr>
            <a:xfrm flipV="1">
              <a:off x="7345614" y="3324720"/>
              <a:ext cx="371354" cy="678362"/>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8E273AA5-067C-D4B7-BE4B-E8A01B3FDE4D}"/>
                </a:ext>
              </a:extLst>
            </p:cNvPr>
            <p:cNvCxnSpPr>
              <a:cxnSpLocks/>
              <a:stCxn id="47" idx="2"/>
              <a:endCxn id="59" idx="6"/>
            </p:cNvCxnSpPr>
            <p:nvPr/>
          </p:nvCxnSpPr>
          <p:spPr>
            <a:xfrm flipH="1">
              <a:off x="6974516" y="3276845"/>
              <a:ext cx="722622" cy="228814"/>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00F81B89-A0FD-3BE8-6582-196ABE41F6AC}"/>
                </a:ext>
              </a:extLst>
            </p:cNvPr>
            <p:cNvCxnSpPr>
              <a:cxnSpLocks/>
              <a:stCxn id="47" idx="1"/>
              <a:endCxn id="46" idx="5"/>
            </p:cNvCxnSpPr>
            <p:nvPr/>
          </p:nvCxnSpPr>
          <p:spPr>
            <a:xfrm flipH="1" flipV="1">
              <a:off x="7427692" y="2789671"/>
              <a:ext cx="289276" cy="43929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C6F63566-5679-CC19-A0AB-48B7C42D9F97}"/>
                </a:ext>
              </a:extLst>
            </p:cNvPr>
            <p:cNvCxnSpPr>
              <a:cxnSpLocks/>
              <a:stCxn id="47" idx="7"/>
              <a:endCxn id="45" idx="4"/>
            </p:cNvCxnSpPr>
            <p:nvPr/>
          </p:nvCxnSpPr>
          <p:spPr>
            <a:xfrm flipV="1">
              <a:off x="7812720" y="3062933"/>
              <a:ext cx="304403" cy="16603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3897E763-7848-29B2-FA81-5CBD9E9DC36A}"/>
                </a:ext>
              </a:extLst>
            </p:cNvPr>
            <p:cNvCxnSpPr>
              <a:cxnSpLocks/>
              <a:stCxn id="102" idx="1"/>
              <a:endCxn id="47" idx="5"/>
            </p:cNvCxnSpPr>
            <p:nvPr/>
          </p:nvCxnSpPr>
          <p:spPr>
            <a:xfrm flipH="1" flipV="1">
              <a:off x="7812720" y="3324720"/>
              <a:ext cx="412285" cy="33355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57BEFAE-E7FE-49BF-C612-CCF47E3BAA5C}"/>
                </a:ext>
              </a:extLst>
            </p:cNvPr>
            <p:cNvCxnSpPr>
              <a:cxnSpLocks/>
              <a:stCxn id="41" idx="5"/>
              <a:endCxn id="60" idx="2"/>
            </p:cNvCxnSpPr>
            <p:nvPr/>
          </p:nvCxnSpPr>
          <p:spPr>
            <a:xfrm>
              <a:off x="4092005" y="4192800"/>
              <a:ext cx="860744" cy="31198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A0893341-35D1-699C-B044-73B273760E58}"/>
                </a:ext>
              </a:extLst>
            </p:cNvPr>
            <p:cNvCxnSpPr>
              <a:cxnSpLocks/>
              <a:stCxn id="43" idx="3"/>
              <a:endCxn id="60" idx="7"/>
            </p:cNvCxnSpPr>
            <p:nvPr/>
          </p:nvCxnSpPr>
          <p:spPr>
            <a:xfrm flipH="1">
              <a:off x="5138894" y="3634666"/>
              <a:ext cx="305343" cy="79301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492254D-CAAA-49F4-6980-3BEB650E7D31}"/>
                </a:ext>
              </a:extLst>
            </p:cNvPr>
            <p:cNvCxnSpPr>
              <a:cxnSpLocks/>
              <a:stCxn id="40" idx="3"/>
              <a:endCxn id="43" idx="6"/>
            </p:cNvCxnSpPr>
            <p:nvPr/>
          </p:nvCxnSpPr>
          <p:spPr>
            <a:xfrm flipH="1">
              <a:off x="5744027" y="3308200"/>
              <a:ext cx="466146" cy="20229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B1661EC-6743-0580-CE58-BD4B0BAC7F9E}"/>
                </a:ext>
              </a:extLst>
            </p:cNvPr>
            <p:cNvCxnSpPr>
              <a:cxnSpLocks/>
              <a:stCxn id="59" idx="2"/>
              <a:endCxn id="40" idx="5"/>
            </p:cNvCxnSpPr>
            <p:nvPr/>
          </p:nvCxnSpPr>
          <p:spPr>
            <a:xfrm flipH="1" flipV="1">
              <a:off x="6510681" y="3308200"/>
              <a:ext cx="351924" cy="197459"/>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82DD4D89-9775-5897-9B01-B6BC86F66F5A}"/>
                </a:ext>
              </a:extLst>
            </p:cNvPr>
            <p:cNvCxnSpPr>
              <a:cxnSpLocks/>
              <a:stCxn id="41" idx="0"/>
              <a:endCxn id="67" idx="4"/>
            </p:cNvCxnSpPr>
            <p:nvPr/>
          </p:nvCxnSpPr>
          <p:spPr>
            <a:xfrm flipV="1">
              <a:off x="3955410" y="3315261"/>
              <a:ext cx="43183" cy="54777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43E66F-1FA2-81E2-F8F6-D2D52B278E9A}"/>
                </a:ext>
              </a:extLst>
            </p:cNvPr>
            <p:cNvCxnSpPr>
              <a:cxnSpLocks/>
              <a:stCxn id="67" idx="6"/>
              <a:endCxn id="44" idx="2"/>
            </p:cNvCxnSpPr>
            <p:nvPr/>
          </p:nvCxnSpPr>
          <p:spPr>
            <a:xfrm flipV="1">
              <a:off x="4118539" y="3083750"/>
              <a:ext cx="375749" cy="11156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54AD69A3-91DF-CDCE-C056-932A600E2F1E}"/>
                </a:ext>
              </a:extLst>
            </p:cNvPr>
            <p:cNvCxnSpPr>
              <a:cxnSpLocks/>
              <a:stCxn id="44" idx="7"/>
              <a:endCxn id="66" idx="3"/>
            </p:cNvCxnSpPr>
            <p:nvPr/>
          </p:nvCxnSpPr>
          <p:spPr>
            <a:xfrm flipV="1">
              <a:off x="4742048" y="2399570"/>
              <a:ext cx="517056" cy="58155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CEC0EE22-B791-A2DC-7514-206A2BE0F01B}"/>
                </a:ext>
              </a:extLst>
            </p:cNvPr>
            <p:cNvCxnSpPr>
              <a:cxnSpLocks/>
              <a:stCxn id="66" idx="6"/>
            </p:cNvCxnSpPr>
            <p:nvPr/>
          </p:nvCxnSpPr>
          <p:spPr>
            <a:xfrm flipV="1">
              <a:off x="5445248" y="2117626"/>
              <a:ext cx="818704" cy="20484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21E0C3FE-622C-9F28-8C98-40C58F56B01F}"/>
                </a:ext>
              </a:extLst>
            </p:cNvPr>
            <p:cNvCxnSpPr>
              <a:cxnSpLocks/>
              <a:stCxn id="100" idx="5"/>
              <a:endCxn id="46" idx="1"/>
            </p:cNvCxnSpPr>
            <p:nvPr/>
          </p:nvCxnSpPr>
          <p:spPr>
            <a:xfrm>
              <a:off x="6445241" y="2202440"/>
              <a:ext cx="866591" cy="47137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F1CDAEB1-A914-A311-56DE-360E3B0E3F90}"/>
                </a:ext>
              </a:extLst>
            </p:cNvPr>
            <p:cNvCxnSpPr>
              <a:cxnSpLocks/>
              <a:stCxn id="40" idx="7"/>
              <a:endCxn id="46" idx="2"/>
            </p:cNvCxnSpPr>
            <p:nvPr/>
          </p:nvCxnSpPr>
          <p:spPr>
            <a:xfrm flipV="1">
              <a:off x="6510681" y="2731741"/>
              <a:ext cx="777156" cy="27595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6036A4D3-DBA4-DDB3-1F35-943A59F247CC}"/>
                </a:ext>
              </a:extLst>
            </p:cNvPr>
            <p:cNvCxnSpPr>
              <a:cxnSpLocks/>
              <a:stCxn id="40" idx="0"/>
              <a:endCxn id="100" idx="4"/>
            </p:cNvCxnSpPr>
            <p:nvPr/>
          </p:nvCxnSpPr>
          <p:spPr>
            <a:xfrm flipV="1">
              <a:off x="6360427" y="2237572"/>
              <a:ext cx="0" cy="707883"/>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E483D370-0EC1-9E7D-59C8-5D3D271B408E}"/>
                </a:ext>
              </a:extLst>
            </p:cNvPr>
            <p:cNvCxnSpPr>
              <a:cxnSpLocks/>
              <a:stCxn id="40" idx="1"/>
              <a:endCxn id="66" idx="5"/>
            </p:cNvCxnSpPr>
            <p:nvPr/>
          </p:nvCxnSpPr>
          <p:spPr>
            <a:xfrm flipH="1" flipV="1">
              <a:off x="5413311" y="2399570"/>
              <a:ext cx="796861" cy="60812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F421E3F8-DCBD-A7CC-8ACB-9A793F63EB43}"/>
                </a:ext>
              </a:extLst>
            </p:cNvPr>
            <p:cNvCxnSpPr>
              <a:cxnSpLocks/>
              <a:stCxn id="43" idx="1"/>
              <a:endCxn id="66" idx="4"/>
            </p:cNvCxnSpPr>
            <p:nvPr/>
          </p:nvCxnSpPr>
          <p:spPr>
            <a:xfrm flipH="1" flipV="1">
              <a:off x="5336208" y="2431508"/>
              <a:ext cx="108029" cy="95480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EC6F7DF7-0C45-F55A-9E1B-24EDB79A66B9}"/>
                </a:ext>
              </a:extLst>
            </p:cNvPr>
            <p:cNvCxnSpPr>
              <a:cxnSpLocks/>
              <a:stCxn id="43" idx="2"/>
              <a:endCxn id="44" idx="5"/>
            </p:cNvCxnSpPr>
            <p:nvPr/>
          </p:nvCxnSpPr>
          <p:spPr>
            <a:xfrm flipH="1" flipV="1">
              <a:off x="4742048" y="3186376"/>
              <a:ext cx="650753" cy="324114"/>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CEDD9F91-0389-5196-8420-DE86423FB4CB}"/>
                </a:ext>
              </a:extLst>
            </p:cNvPr>
            <p:cNvCxnSpPr>
              <a:cxnSpLocks/>
              <a:stCxn id="60" idx="0"/>
              <a:endCxn id="44" idx="4"/>
            </p:cNvCxnSpPr>
            <p:nvPr/>
          </p:nvCxnSpPr>
          <p:spPr>
            <a:xfrm flipH="1" flipV="1">
              <a:off x="4639423" y="3228885"/>
              <a:ext cx="422368" cy="116685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9094A02C-14A1-FC84-9F31-C7ABC0CA4931}"/>
                </a:ext>
              </a:extLst>
            </p:cNvPr>
            <p:cNvCxnSpPr>
              <a:cxnSpLocks/>
              <a:stCxn id="41" idx="7"/>
              <a:endCxn id="44" idx="3"/>
            </p:cNvCxnSpPr>
            <p:nvPr/>
          </p:nvCxnSpPr>
          <p:spPr>
            <a:xfrm flipV="1">
              <a:off x="4092005" y="3186376"/>
              <a:ext cx="444792" cy="733234"/>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0" name="Oval 99">
              <a:extLst>
                <a:ext uri="{FF2B5EF4-FFF2-40B4-BE49-F238E27FC236}">
                  <a16:creationId xmlns:a16="http://schemas.microsoft.com/office/drawing/2014/main" id="{B2DBCB95-BB8D-237B-8676-8B1083DD2408}"/>
                </a:ext>
              </a:extLst>
            </p:cNvPr>
            <p:cNvSpPr/>
            <p:nvPr/>
          </p:nvSpPr>
          <p:spPr bwMode="gray">
            <a:xfrm>
              <a:off x="6240481" y="1997680"/>
              <a:ext cx="239892" cy="23989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02" name="Oval 101">
              <a:extLst>
                <a:ext uri="{FF2B5EF4-FFF2-40B4-BE49-F238E27FC236}">
                  <a16:creationId xmlns:a16="http://schemas.microsoft.com/office/drawing/2014/main" id="{3E07C3A2-8B34-FF1D-C7A7-9FCD96A83D53}"/>
                </a:ext>
              </a:extLst>
            </p:cNvPr>
            <p:cNvSpPr/>
            <p:nvPr/>
          </p:nvSpPr>
          <p:spPr bwMode="gray">
            <a:xfrm>
              <a:off x="8189873" y="3623139"/>
              <a:ext cx="239892" cy="23989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grpSp>
      <p:grpSp>
        <p:nvGrpSpPr>
          <p:cNvPr id="149" name="Group 148">
            <a:extLst>
              <a:ext uri="{FF2B5EF4-FFF2-40B4-BE49-F238E27FC236}">
                <a16:creationId xmlns:a16="http://schemas.microsoft.com/office/drawing/2014/main" id="{C3076DDA-7AAA-C73C-B59A-4363E802AD26}"/>
              </a:ext>
            </a:extLst>
          </p:cNvPr>
          <p:cNvGrpSpPr/>
          <p:nvPr/>
        </p:nvGrpSpPr>
        <p:grpSpPr>
          <a:xfrm rot="5400000">
            <a:off x="1911309" y="827688"/>
            <a:ext cx="5463876" cy="6379728"/>
            <a:chOff x="3762236" y="1997680"/>
            <a:chExt cx="4667529" cy="4175343"/>
          </a:xfrm>
          <a:solidFill>
            <a:schemeClr val="bg1">
              <a:lumMod val="95000"/>
            </a:schemeClr>
          </a:solidFill>
        </p:grpSpPr>
        <p:sp>
          <p:nvSpPr>
            <p:cNvPr id="150" name="Oval 149">
              <a:extLst>
                <a:ext uri="{FF2B5EF4-FFF2-40B4-BE49-F238E27FC236}">
                  <a16:creationId xmlns:a16="http://schemas.microsoft.com/office/drawing/2014/main" id="{0BC357C6-04FD-E497-2EE7-5C2E0299A7E0}"/>
                </a:ext>
              </a:extLst>
            </p:cNvPr>
            <p:cNvSpPr/>
            <p:nvPr/>
          </p:nvSpPr>
          <p:spPr bwMode="gray">
            <a:xfrm>
              <a:off x="6147935" y="2945454"/>
              <a:ext cx="424983" cy="424983"/>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51" name="Oval 150">
              <a:extLst>
                <a:ext uri="{FF2B5EF4-FFF2-40B4-BE49-F238E27FC236}">
                  <a16:creationId xmlns:a16="http://schemas.microsoft.com/office/drawing/2014/main" id="{CE717785-DEE3-A7A5-9B81-7A824BCBF07C}"/>
                </a:ext>
              </a:extLst>
            </p:cNvPr>
            <p:cNvSpPr/>
            <p:nvPr/>
          </p:nvSpPr>
          <p:spPr bwMode="gray">
            <a:xfrm>
              <a:off x="3762236" y="3863031"/>
              <a:ext cx="386348" cy="386348"/>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52" name="Oval 151">
              <a:extLst>
                <a:ext uri="{FF2B5EF4-FFF2-40B4-BE49-F238E27FC236}">
                  <a16:creationId xmlns:a16="http://schemas.microsoft.com/office/drawing/2014/main" id="{DF17FAA6-1A3D-E712-9CD0-598E03519D65}"/>
                </a:ext>
              </a:extLst>
            </p:cNvPr>
            <p:cNvSpPr/>
            <p:nvPr/>
          </p:nvSpPr>
          <p:spPr bwMode="gray">
            <a:xfrm>
              <a:off x="7152440" y="4003082"/>
              <a:ext cx="386348" cy="386348"/>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54" name="Oval 153">
              <a:extLst>
                <a:ext uri="{FF2B5EF4-FFF2-40B4-BE49-F238E27FC236}">
                  <a16:creationId xmlns:a16="http://schemas.microsoft.com/office/drawing/2014/main" id="{FA9DE691-FE09-9C4B-3ABE-0937400ED470}"/>
                </a:ext>
              </a:extLst>
            </p:cNvPr>
            <p:cNvSpPr/>
            <p:nvPr/>
          </p:nvSpPr>
          <p:spPr bwMode="gray">
            <a:xfrm>
              <a:off x="5392801" y="3334877"/>
              <a:ext cx="351225" cy="351225"/>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56" name="Oval 155">
              <a:extLst>
                <a:ext uri="{FF2B5EF4-FFF2-40B4-BE49-F238E27FC236}">
                  <a16:creationId xmlns:a16="http://schemas.microsoft.com/office/drawing/2014/main" id="{CACD15BB-BD32-88CF-81CA-5D642065A7C6}"/>
                </a:ext>
              </a:extLst>
            </p:cNvPr>
            <p:cNvSpPr/>
            <p:nvPr/>
          </p:nvSpPr>
          <p:spPr bwMode="gray">
            <a:xfrm>
              <a:off x="4494288" y="2938616"/>
              <a:ext cx="290269" cy="290269"/>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58" name="Oval 157">
              <a:extLst>
                <a:ext uri="{FF2B5EF4-FFF2-40B4-BE49-F238E27FC236}">
                  <a16:creationId xmlns:a16="http://schemas.microsoft.com/office/drawing/2014/main" id="{36D668C6-0064-F543-42DE-F011DCC61428}"/>
                </a:ext>
              </a:extLst>
            </p:cNvPr>
            <p:cNvSpPr/>
            <p:nvPr/>
          </p:nvSpPr>
          <p:spPr bwMode="gray">
            <a:xfrm>
              <a:off x="8017994" y="2864676"/>
              <a:ext cx="198257" cy="198257"/>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60" name="Oval 159">
              <a:extLst>
                <a:ext uri="{FF2B5EF4-FFF2-40B4-BE49-F238E27FC236}">
                  <a16:creationId xmlns:a16="http://schemas.microsoft.com/office/drawing/2014/main" id="{7396ECD8-66F1-7C77-0A95-A13D5AF04F9D}"/>
                </a:ext>
              </a:extLst>
            </p:cNvPr>
            <p:cNvSpPr/>
            <p:nvPr/>
          </p:nvSpPr>
          <p:spPr bwMode="gray">
            <a:xfrm>
              <a:off x="7287837" y="2649816"/>
              <a:ext cx="163850" cy="163850"/>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62" name="Oval 161">
              <a:extLst>
                <a:ext uri="{FF2B5EF4-FFF2-40B4-BE49-F238E27FC236}">
                  <a16:creationId xmlns:a16="http://schemas.microsoft.com/office/drawing/2014/main" id="{B8F627B7-BCD9-D24C-66D7-DEF35C3985AD}"/>
                </a:ext>
              </a:extLst>
            </p:cNvPr>
            <p:cNvSpPr/>
            <p:nvPr/>
          </p:nvSpPr>
          <p:spPr bwMode="gray">
            <a:xfrm>
              <a:off x="7697138" y="3209138"/>
              <a:ext cx="135412" cy="13541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63" name="Oval 162">
              <a:extLst>
                <a:ext uri="{FF2B5EF4-FFF2-40B4-BE49-F238E27FC236}">
                  <a16:creationId xmlns:a16="http://schemas.microsoft.com/office/drawing/2014/main" id="{B19B8344-F71E-6294-53F3-FC02595F1473}"/>
                </a:ext>
              </a:extLst>
            </p:cNvPr>
            <p:cNvSpPr/>
            <p:nvPr/>
          </p:nvSpPr>
          <p:spPr bwMode="gray">
            <a:xfrm>
              <a:off x="6862605" y="3449703"/>
              <a:ext cx="111912" cy="11191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64" name="Oval 163">
              <a:extLst>
                <a:ext uri="{FF2B5EF4-FFF2-40B4-BE49-F238E27FC236}">
                  <a16:creationId xmlns:a16="http://schemas.microsoft.com/office/drawing/2014/main" id="{016701AA-228C-3E5D-C4D8-5DF49470BB44}"/>
                </a:ext>
              </a:extLst>
            </p:cNvPr>
            <p:cNvSpPr/>
            <p:nvPr/>
          </p:nvSpPr>
          <p:spPr bwMode="gray">
            <a:xfrm>
              <a:off x="4952749" y="4395743"/>
              <a:ext cx="218083" cy="218083"/>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65" name="Oval 164">
              <a:extLst>
                <a:ext uri="{FF2B5EF4-FFF2-40B4-BE49-F238E27FC236}">
                  <a16:creationId xmlns:a16="http://schemas.microsoft.com/office/drawing/2014/main" id="{E0D8A700-5EF8-FFAC-DD31-76F4EEB567AF}"/>
                </a:ext>
              </a:extLst>
            </p:cNvPr>
            <p:cNvSpPr/>
            <p:nvPr/>
          </p:nvSpPr>
          <p:spPr bwMode="gray">
            <a:xfrm>
              <a:off x="5227166" y="2213425"/>
              <a:ext cx="218083" cy="218083"/>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66" name="Oval 165">
              <a:extLst>
                <a:ext uri="{FF2B5EF4-FFF2-40B4-BE49-F238E27FC236}">
                  <a16:creationId xmlns:a16="http://schemas.microsoft.com/office/drawing/2014/main" id="{6196F9A0-BC88-06A6-51C2-8F7B658CA16F}"/>
                </a:ext>
              </a:extLst>
            </p:cNvPr>
            <p:cNvSpPr/>
            <p:nvPr/>
          </p:nvSpPr>
          <p:spPr bwMode="gray">
            <a:xfrm>
              <a:off x="3878647" y="3075369"/>
              <a:ext cx="239892" cy="23989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grpSp>
          <p:nvGrpSpPr>
            <p:cNvPr id="167" name="Group 166">
              <a:extLst>
                <a:ext uri="{FF2B5EF4-FFF2-40B4-BE49-F238E27FC236}">
                  <a16:creationId xmlns:a16="http://schemas.microsoft.com/office/drawing/2014/main" id="{2C4D1356-894A-B1FC-A436-3ED27F6EA863}"/>
                </a:ext>
              </a:extLst>
            </p:cNvPr>
            <p:cNvGrpSpPr/>
            <p:nvPr/>
          </p:nvGrpSpPr>
          <p:grpSpPr>
            <a:xfrm>
              <a:off x="5281151" y="4280658"/>
              <a:ext cx="250825" cy="1892359"/>
              <a:chOff x="4654550" y="3394076"/>
              <a:chExt cx="250825" cy="1505373"/>
            </a:xfrm>
            <a:grpFill/>
          </p:grpSpPr>
          <p:cxnSp>
            <p:nvCxnSpPr>
              <p:cNvPr id="208" name="Straight Connector 207">
                <a:extLst>
                  <a:ext uri="{FF2B5EF4-FFF2-40B4-BE49-F238E27FC236}">
                    <a16:creationId xmlns:a16="http://schemas.microsoft.com/office/drawing/2014/main" id="{F8FA0E4B-F716-A6B3-EAC0-94C59ACF24B7}"/>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09359F81-0ED3-CFAA-DF66-17DB8F020320}"/>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4ADD485C-2CA6-511C-3144-0F4C284FF9C8}"/>
                  </a:ext>
                </a:extLst>
              </p:cNvPr>
              <p:cNvCxnSpPr/>
              <p:nvPr/>
            </p:nvCxnSpPr>
            <p:spPr>
              <a:xfrm flipV="1">
                <a:off x="4654550" y="4737100"/>
                <a:ext cx="0" cy="162349"/>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grpSp>
          <p:nvGrpSpPr>
            <p:cNvPr id="168" name="Group 167">
              <a:extLst>
                <a:ext uri="{FF2B5EF4-FFF2-40B4-BE49-F238E27FC236}">
                  <a16:creationId xmlns:a16="http://schemas.microsoft.com/office/drawing/2014/main" id="{98A66585-2089-9567-6EBE-4A0CF4AB73A6}"/>
                </a:ext>
              </a:extLst>
            </p:cNvPr>
            <p:cNvGrpSpPr/>
            <p:nvPr/>
          </p:nvGrpSpPr>
          <p:grpSpPr>
            <a:xfrm>
              <a:off x="7413104" y="4814071"/>
              <a:ext cx="250825" cy="1358951"/>
              <a:chOff x="4654550" y="3394076"/>
              <a:chExt cx="250825" cy="1582758"/>
            </a:xfrm>
            <a:grpFill/>
          </p:grpSpPr>
          <p:cxnSp>
            <p:nvCxnSpPr>
              <p:cNvPr id="205" name="Straight Connector 204">
                <a:extLst>
                  <a:ext uri="{FF2B5EF4-FFF2-40B4-BE49-F238E27FC236}">
                    <a16:creationId xmlns:a16="http://schemas.microsoft.com/office/drawing/2014/main" id="{3C2DBB08-6968-412A-0A7C-A4346482B3B4}"/>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4E4BFD62-9E28-7BF9-8A5A-875F89B0D3C1}"/>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3D7C0D7B-C7D4-BBA9-A4F1-093996148880}"/>
                  </a:ext>
                </a:extLst>
              </p:cNvPr>
              <p:cNvCxnSpPr>
                <a:cxnSpLocks/>
              </p:cNvCxnSpPr>
              <p:nvPr/>
            </p:nvCxnSpPr>
            <p:spPr>
              <a:xfrm flipV="1">
                <a:off x="4654550" y="4737101"/>
                <a:ext cx="0" cy="239733"/>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grpSp>
          <p:nvGrpSpPr>
            <p:cNvPr id="169" name="Group 168">
              <a:extLst>
                <a:ext uri="{FF2B5EF4-FFF2-40B4-BE49-F238E27FC236}">
                  <a16:creationId xmlns:a16="http://schemas.microsoft.com/office/drawing/2014/main" id="{6858D606-9CAC-20F8-B7D7-82E890E05DC9}"/>
                </a:ext>
              </a:extLst>
            </p:cNvPr>
            <p:cNvGrpSpPr/>
            <p:nvPr/>
          </p:nvGrpSpPr>
          <p:grpSpPr>
            <a:xfrm flipH="1">
              <a:off x="7866286" y="4049622"/>
              <a:ext cx="250825" cy="2123401"/>
              <a:chOff x="4654550" y="3394076"/>
              <a:chExt cx="250825" cy="1505373"/>
            </a:xfrm>
            <a:grpFill/>
          </p:grpSpPr>
          <p:cxnSp>
            <p:nvCxnSpPr>
              <p:cNvPr id="202" name="Straight Connector 201">
                <a:extLst>
                  <a:ext uri="{FF2B5EF4-FFF2-40B4-BE49-F238E27FC236}">
                    <a16:creationId xmlns:a16="http://schemas.microsoft.com/office/drawing/2014/main" id="{131E9657-2076-1C25-2F92-0B10F215DC92}"/>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DB5939CE-6B2D-5D6D-60C1-F5CA8050C211}"/>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39B847C7-FDE2-A5B2-ED60-C11F4A36D31F}"/>
                  </a:ext>
                </a:extLst>
              </p:cNvPr>
              <p:cNvCxnSpPr/>
              <p:nvPr/>
            </p:nvCxnSpPr>
            <p:spPr>
              <a:xfrm flipV="1">
                <a:off x="4654550" y="4737100"/>
                <a:ext cx="0" cy="162349"/>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grpSp>
          <p:nvGrpSpPr>
            <p:cNvPr id="170" name="Group 169">
              <a:extLst>
                <a:ext uri="{FF2B5EF4-FFF2-40B4-BE49-F238E27FC236}">
                  <a16:creationId xmlns:a16="http://schemas.microsoft.com/office/drawing/2014/main" id="{B9DEE936-F69A-6A01-9215-03B41A42E1B4}"/>
                </a:ext>
              </a:extLst>
            </p:cNvPr>
            <p:cNvGrpSpPr/>
            <p:nvPr/>
          </p:nvGrpSpPr>
          <p:grpSpPr>
            <a:xfrm flipH="1">
              <a:off x="5507921" y="4648156"/>
              <a:ext cx="250825" cy="1524866"/>
              <a:chOff x="4654550" y="3394076"/>
              <a:chExt cx="250825" cy="1582758"/>
            </a:xfrm>
            <a:grpFill/>
          </p:grpSpPr>
          <p:cxnSp>
            <p:nvCxnSpPr>
              <p:cNvPr id="199" name="Straight Connector 198">
                <a:extLst>
                  <a:ext uri="{FF2B5EF4-FFF2-40B4-BE49-F238E27FC236}">
                    <a16:creationId xmlns:a16="http://schemas.microsoft.com/office/drawing/2014/main" id="{F7E8ED36-752A-2FA4-0639-9188EFE8B87B}"/>
                  </a:ext>
                </a:extLst>
              </p:cNvPr>
              <p:cNvCxnSpPr/>
              <p:nvPr/>
            </p:nvCxnSpPr>
            <p:spPr>
              <a:xfrm flipV="1">
                <a:off x="4654550" y="3644900"/>
                <a:ext cx="0" cy="1092200"/>
              </a:xfrm>
              <a:prstGeom prst="line">
                <a:avLst/>
              </a:prstGeom>
              <a:grpFill/>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92A139E0-9F96-4295-D9EC-59C56A9E1628}"/>
                  </a:ext>
                </a:extLst>
              </p:cNvPr>
              <p:cNvCxnSpPr>
                <a:cxnSpLocks/>
              </p:cNvCxnSpPr>
              <p:nvPr/>
            </p:nvCxnSpPr>
            <p:spPr>
              <a:xfrm flipV="1">
                <a:off x="4654550" y="3394076"/>
                <a:ext cx="250825" cy="250824"/>
              </a:xfrm>
              <a:prstGeom prst="line">
                <a:avLst/>
              </a:prstGeom>
              <a:grpFill/>
              <a:ln w="19050" cap="rnd">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857906CD-30B1-A53C-9F73-C722736ACFD4}"/>
                  </a:ext>
                </a:extLst>
              </p:cNvPr>
              <p:cNvCxnSpPr>
                <a:cxnSpLocks/>
              </p:cNvCxnSpPr>
              <p:nvPr/>
            </p:nvCxnSpPr>
            <p:spPr>
              <a:xfrm flipV="1">
                <a:off x="4654550" y="4737101"/>
                <a:ext cx="0" cy="239733"/>
              </a:xfrm>
              <a:prstGeom prst="line">
                <a:avLst/>
              </a:prstGeom>
              <a:grpFill/>
              <a:ln w="50800" cap="flat">
                <a:solidFill>
                  <a:schemeClr val="bg1">
                    <a:lumMod val="95000"/>
                  </a:schemeClr>
                </a:solidFill>
                <a:bevel/>
              </a:ln>
            </p:spPr>
            <p:style>
              <a:lnRef idx="1">
                <a:schemeClr val="accent1"/>
              </a:lnRef>
              <a:fillRef idx="0">
                <a:schemeClr val="accent1"/>
              </a:fillRef>
              <a:effectRef idx="0">
                <a:schemeClr val="accent1"/>
              </a:effectRef>
              <a:fontRef idx="minor">
                <a:schemeClr val="tx1"/>
              </a:fontRef>
            </p:style>
          </p:cxnSp>
        </p:grpSp>
        <p:cxnSp>
          <p:nvCxnSpPr>
            <p:cNvPr id="171" name="Straight Connector 170">
              <a:extLst>
                <a:ext uri="{FF2B5EF4-FFF2-40B4-BE49-F238E27FC236}">
                  <a16:creationId xmlns:a16="http://schemas.microsoft.com/office/drawing/2014/main" id="{256CB50F-4CE4-483C-1D39-34AD0BDCEC82}"/>
                </a:ext>
              </a:extLst>
            </p:cNvPr>
            <p:cNvCxnSpPr>
              <a:cxnSpLocks/>
              <a:stCxn id="152" idx="6"/>
            </p:cNvCxnSpPr>
            <p:nvPr/>
          </p:nvCxnSpPr>
          <p:spPr>
            <a:xfrm flipV="1">
              <a:off x="7538789" y="3750989"/>
              <a:ext cx="702559" cy="44526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FFD01031-ED63-B1EC-5E00-B85426177B9A}"/>
                </a:ext>
              </a:extLst>
            </p:cNvPr>
            <p:cNvCxnSpPr>
              <a:cxnSpLocks/>
              <a:stCxn id="152" idx="1"/>
              <a:endCxn id="163" idx="4"/>
            </p:cNvCxnSpPr>
            <p:nvPr/>
          </p:nvCxnSpPr>
          <p:spPr>
            <a:xfrm flipH="1" flipV="1">
              <a:off x="6918561" y="3561614"/>
              <a:ext cx="290458" cy="498047"/>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3AC49E6C-FF84-450C-AB87-6205A6682CB8}"/>
                </a:ext>
              </a:extLst>
            </p:cNvPr>
            <p:cNvCxnSpPr>
              <a:cxnSpLocks/>
              <a:stCxn id="160" idx="3"/>
              <a:endCxn id="163" idx="0"/>
            </p:cNvCxnSpPr>
            <p:nvPr/>
          </p:nvCxnSpPr>
          <p:spPr>
            <a:xfrm flipH="1">
              <a:off x="6918561" y="2789671"/>
              <a:ext cx="393270" cy="660032"/>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C833F56A-F107-F496-B191-F8F26D80447A}"/>
                </a:ext>
              </a:extLst>
            </p:cNvPr>
            <p:cNvCxnSpPr>
              <a:cxnSpLocks/>
              <a:stCxn id="158" idx="1"/>
              <a:endCxn id="160" idx="6"/>
            </p:cNvCxnSpPr>
            <p:nvPr/>
          </p:nvCxnSpPr>
          <p:spPr>
            <a:xfrm flipH="1" flipV="1">
              <a:off x="7451687" y="2731741"/>
              <a:ext cx="595341" cy="16196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2A0F04F8-9769-B3AB-19A8-811D752DDBA2}"/>
                </a:ext>
              </a:extLst>
            </p:cNvPr>
            <p:cNvCxnSpPr>
              <a:cxnSpLocks/>
              <a:stCxn id="198" idx="0"/>
              <a:endCxn id="158" idx="5"/>
            </p:cNvCxnSpPr>
            <p:nvPr/>
          </p:nvCxnSpPr>
          <p:spPr>
            <a:xfrm flipH="1" flipV="1">
              <a:off x="8187217" y="3033899"/>
              <a:ext cx="122602" cy="58924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001D37DC-38B2-FE96-6E8B-E719AADF25B0}"/>
                </a:ext>
              </a:extLst>
            </p:cNvPr>
            <p:cNvCxnSpPr>
              <a:cxnSpLocks/>
              <a:stCxn id="152" idx="0"/>
              <a:endCxn id="162" idx="3"/>
            </p:cNvCxnSpPr>
            <p:nvPr/>
          </p:nvCxnSpPr>
          <p:spPr>
            <a:xfrm flipV="1">
              <a:off x="7345614" y="3324720"/>
              <a:ext cx="371354" cy="678362"/>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2CCD6730-AC83-E667-4125-A2F9B5ED08A8}"/>
                </a:ext>
              </a:extLst>
            </p:cNvPr>
            <p:cNvCxnSpPr>
              <a:cxnSpLocks/>
              <a:stCxn id="162" idx="2"/>
              <a:endCxn id="163" idx="6"/>
            </p:cNvCxnSpPr>
            <p:nvPr/>
          </p:nvCxnSpPr>
          <p:spPr>
            <a:xfrm flipH="1">
              <a:off x="6974516" y="3276845"/>
              <a:ext cx="722622" cy="228814"/>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A6D4EED5-6FDC-4B2B-0F7D-70ADB4B187BA}"/>
                </a:ext>
              </a:extLst>
            </p:cNvPr>
            <p:cNvCxnSpPr>
              <a:cxnSpLocks/>
              <a:stCxn id="162" idx="1"/>
              <a:endCxn id="160" idx="5"/>
            </p:cNvCxnSpPr>
            <p:nvPr/>
          </p:nvCxnSpPr>
          <p:spPr>
            <a:xfrm flipH="1" flipV="1">
              <a:off x="7427692" y="2789671"/>
              <a:ext cx="289276" cy="43929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2E702BCD-6960-A705-C86F-C08238131D10}"/>
                </a:ext>
              </a:extLst>
            </p:cNvPr>
            <p:cNvCxnSpPr>
              <a:cxnSpLocks/>
              <a:stCxn id="162" idx="7"/>
              <a:endCxn id="158" idx="4"/>
            </p:cNvCxnSpPr>
            <p:nvPr/>
          </p:nvCxnSpPr>
          <p:spPr>
            <a:xfrm flipV="1">
              <a:off x="7812720" y="3062933"/>
              <a:ext cx="304403" cy="16603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092CC75B-A738-AC43-66BF-B39DD52734B1}"/>
                </a:ext>
              </a:extLst>
            </p:cNvPr>
            <p:cNvCxnSpPr>
              <a:cxnSpLocks/>
              <a:stCxn id="198" idx="1"/>
              <a:endCxn id="162" idx="5"/>
            </p:cNvCxnSpPr>
            <p:nvPr/>
          </p:nvCxnSpPr>
          <p:spPr>
            <a:xfrm flipH="1" flipV="1">
              <a:off x="7812720" y="3324720"/>
              <a:ext cx="412285" cy="33355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E9200D59-9B86-08B0-B05E-A0217F947523}"/>
                </a:ext>
              </a:extLst>
            </p:cNvPr>
            <p:cNvCxnSpPr>
              <a:cxnSpLocks/>
              <a:stCxn id="151" idx="5"/>
              <a:endCxn id="164" idx="2"/>
            </p:cNvCxnSpPr>
            <p:nvPr/>
          </p:nvCxnSpPr>
          <p:spPr>
            <a:xfrm>
              <a:off x="4092005" y="4192800"/>
              <a:ext cx="860744" cy="31198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374B11ED-18F9-3953-AC94-B2FB0DE6FDB5}"/>
                </a:ext>
              </a:extLst>
            </p:cNvPr>
            <p:cNvCxnSpPr>
              <a:cxnSpLocks/>
              <a:stCxn id="154" idx="3"/>
              <a:endCxn id="164" idx="7"/>
            </p:cNvCxnSpPr>
            <p:nvPr/>
          </p:nvCxnSpPr>
          <p:spPr>
            <a:xfrm flipH="1">
              <a:off x="5138894" y="3634666"/>
              <a:ext cx="305343" cy="79301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62305ED8-6E4D-497F-6DEB-2F80C38EB460}"/>
                </a:ext>
              </a:extLst>
            </p:cNvPr>
            <p:cNvCxnSpPr>
              <a:cxnSpLocks/>
              <a:stCxn id="150" idx="3"/>
              <a:endCxn id="154" idx="6"/>
            </p:cNvCxnSpPr>
            <p:nvPr/>
          </p:nvCxnSpPr>
          <p:spPr>
            <a:xfrm flipH="1">
              <a:off x="5744027" y="3308200"/>
              <a:ext cx="466146" cy="20229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DF622721-33EF-45CB-355B-8E17DBA98ACE}"/>
                </a:ext>
              </a:extLst>
            </p:cNvPr>
            <p:cNvCxnSpPr>
              <a:cxnSpLocks/>
              <a:stCxn id="163" idx="2"/>
              <a:endCxn id="150" idx="5"/>
            </p:cNvCxnSpPr>
            <p:nvPr/>
          </p:nvCxnSpPr>
          <p:spPr>
            <a:xfrm flipH="1" flipV="1">
              <a:off x="6510681" y="3308200"/>
              <a:ext cx="351924" cy="197459"/>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9B74DBF0-8ADF-EFDB-9384-304FF78EAE7A}"/>
                </a:ext>
              </a:extLst>
            </p:cNvPr>
            <p:cNvCxnSpPr>
              <a:cxnSpLocks/>
              <a:stCxn id="151" idx="0"/>
              <a:endCxn id="166" idx="4"/>
            </p:cNvCxnSpPr>
            <p:nvPr/>
          </p:nvCxnSpPr>
          <p:spPr>
            <a:xfrm flipV="1">
              <a:off x="3955410" y="3315261"/>
              <a:ext cx="43183" cy="54777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1B084D09-9642-D540-F871-2F4A3BEBCDBF}"/>
                </a:ext>
              </a:extLst>
            </p:cNvPr>
            <p:cNvCxnSpPr>
              <a:cxnSpLocks/>
              <a:stCxn id="166" idx="6"/>
              <a:endCxn id="156" idx="2"/>
            </p:cNvCxnSpPr>
            <p:nvPr/>
          </p:nvCxnSpPr>
          <p:spPr>
            <a:xfrm flipV="1">
              <a:off x="4118539" y="3083750"/>
              <a:ext cx="375749" cy="11156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28FAF1AE-84B3-AE7F-8DFF-508BF3326DD2}"/>
                </a:ext>
              </a:extLst>
            </p:cNvPr>
            <p:cNvCxnSpPr>
              <a:cxnSpLocks/>
              <a:stCxn id="156" idx="7"/>
              <a:endCxn id="165" idx="3"/>
            </p:cNvCxnSpPr>
            <p:nvPr/>
          </p:nvCxnSpPr>
          <p:spPr>
            <a:xfrm flipV="1">
              <a:off x="4742048" y="2399570"/>
              <a:ext cx="517056" cy="58155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F18ACC12-6E19-5F08-0A2C-B7940B808DFE}"/>
                </a:ext>
              </a:extLst>
            </p:cNvPr>
            <p:cNvCxnSpPr>
              <a:cxnSpLocks/>
              <a:stCxn id="165" idx="6"/>
            </p:cNvCxnSpPr>
            <p:nvPr/>
          </p:nvCxnSpPr>
          <p:spPr>
            <a:xfrm flipV="1">
              <a:off x="5445248" y="2117626"/>
              <a:ext cx="818704" cy="20484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5C44C0A8-61F9-37A5-EED3-02455344AC14}"/>
                </a:ext>
              </a:extLst>
            </p:cNvPr>
            <p:cNvCxnSpPr>
              <a:cxnSpLocks/>
              <a:stCxn id="197" idx="5"/>
              <a:endCxn id="160" idx="1"/>
            </p:cNvCxnSpPr>
            <p:nvPr/>
          </p:nvCxnSpPr>
          <p:spPr>
            <a:xfrm>
              <a:off x="6445241" y="2202440"/>
              <a:ext cx="866591" cy="47137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4DE60145-F84E-003E-555E-5581E251F91F}"/>
                </a:ext>
              </a:extLst>
            </p:cNvPr>
            <p:cNvCxnSpPr>
              <a:cxnSpLocks/>
              <a:stCxn id="150" idx="7"/>
              <a:endCxn id="160" idx="2"/>
            </p:cNvCxnSpPr>
            <p:nvPr/>
          </p:nvCxnSpPr>
          <p:spPr>
            <a:xfrm flipV="1">
              <a:off x="6510681" y="2731741"/>
              <a:ext cx="777156" cy="27595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7BA1AC3A-98EC-3AE0-DD1E-11531EB07297}"/>
                </a:ext>
              </a:extLst>
            </p:cNvPr>
            <p:cNvCxnSpPr>
              <a:cxnSpLocks/>
              <a:stCxn id="150" idx="0"/>
              <a:endCxn id="197" idx="4"/>
            </p:cNvCxnSpPr>
            <p:nvPr/>
          </p:nvCxnSpPr>
          <p:spPr>
            <a:xfrm flipV="1">
              <a:off x="6360427" y="2237572"/>
              <a:ext cx="0" cy="707883"/>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CE3E9F2D-F62C-52AE-396F-3DEB34D5B2E0}"/>
                </a:ext>
              </a:extLst>
            </p:cNvPr>
            <p:cNvCxnSpPr>
              <a:cxnSpLocks/>
              <a:stCxn id="150" idx="1"/>
              <a:endCxn id="165" idx="5"/>
            </p:cNvCxnSpPr>
            <p:nvPr/>
          </p:nvCxnSpPr>
          <p:spPr>
            <a:xfrm flipH="1" flipV="1">
              <a:off x="5413311" y="2399570"/>
              <a:ext cx="796861" cy="608121"/>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E101D63B-3221-9CA5-3A41-427EB8A7EEBE}"/>
                </a:ext>
              </a:extLst>
            </p:cNvPr>
            <p:cNvCxnSpPr>
              <a:cxnSpLocks/>
              <a:stCxn id="154" idx="1"/>
              <a:endCxn id="165" idx="4"/>
            </p:cNvCxnSpPr>
            <p:nvPr/>
          </p:nvCxnSpPr>
          <p:spPr>
            <a:xfrm flipH="1" flipV="1">
              <a:off x="5336208" y="2431508"/>
              <a:ext cx="108029" cy="954805"/>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20C7A74B-DE4F-55B9-1FDE-6B7DCE6171D6}"/>
                </a:ext>
              </a:extLst>
            </p:cNvPr>
            <p:cNvCxnSpPr>
              <a:cxnSpLocks/>
              <a:stCxn id="154" idx="2"/>
              <a:endCxn id="156" idx="5"/>
            </p:cNvCxnSpPr>
            <p:nvPr/>
          </p:nvCxnSpPr>
          <p:spPr>
            <a:xfrm flipH="1" flipV="1">
              <a:off x="4742048" y="3186376"/>
              <a:ext cx="650753" cy="324114"/>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2D848120-E566-D1B7-2416-573A18E63806}"/>
                </a:ext>
              </a:extLst>
            </p:cNvPr>
            <p:cNvCxnSpPr>
              <a:cxnSpLocks/>
              <a:stCxn id="164" idx="0"/>
              <a:endCxn id="156" idx="4"/>
            </p:cNvCxnSpPr>
            <p:nvPr/>
          </p:nvCxnSpPr>
          <p:spPr>
            <a:xfrm flipH="1" flipV="1">
              <a:off x="4639423" y="3228885"/>
              <a:ext cx="422368" cy="1166858"/>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7094BC9C-7AE4-1A1E-CAFA-C6CFFDDB127F}"/>
                </a:ext>
              </a:extLst>
            </p:cNvPr>
            <p:cNvCxnSpPr>
              <a:cxnSpLocks/>
              <a:stCxn id="151" idx="7"/>
              <a:endCxn id="156" idx="3"/>
            </p:cNvCxnSpPr>
            <p:nvPr/>
          </p:nvCxnSpPr>
          <p:spPr>
            <a:xfrm flipV="1">
              <a:off x="4092005" y="3186376"/>
              <a:ext cx="444792" cy="733234"/>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97" name="Oval 196">
              <a:extLst>
                <a:ext uri="{FF2B5EF4-FFF2-40B4-BE49-F238E27FC236}">
                  <a16:creationId xmlns:a16="http://schemas.microsoft.com/office/drawing/2014/main" id="{2D247EF4-8C85-1920-8B57-A07D88F7B2CD}"/>
                </a:ext>
              </a:extLst>
            </p:cNvPr>
            <p:cNvSpPr/>
            <p:nvPr/>
          </p:nvSpPr>
          <p:spPr bwMode="gray">
            <a:xfrm>
              <a:off x="6240481" y="1997680"/>
              <a:ext cx="239892" cy="23989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sp>
          <p:nvSpPr>
            <p:cNvPr id="198" name="Oval 197">
              <a:extLst>
                <a:ext uri="{FF2B5EF4-FFF2-40B4-BE49-F238E27FC236}">
                  <a16:creationId xmlns:a16="http://schemas.microsoft.com/office/drawing/2014/main" id="{47883D64-66B1-2F3A-3FFB-CCAFC57FA776}"/>
                </a:ext>
              </a:extLst>
            </p:cNvPr>
            <p:cNvSpPr/>
            <p:nvPr/>
          </p:nvSpPr>
          <p:spPr bwMode="gray">
            <a:xfrm>
              <a:off x="8189873" y="3623139"/>
              <a:ext cx="239892" cy="239892"/>
            </a:xfrm>
            <a:prstGeom prst="ellipse">
              <a:avLst/>
            </a:prstGeom>
            <a:grpFill/>
            <a:ln w="19050" algn="ctr">
              <a:solidFill>
                <a:schemeClr val="bg1">
                  <a:lumMod val="95000"/>
                </a:schemeClr>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1" i="0" u="none" strike="noStrike" kern="1200" cap="none" spc="0" normalizeH="0" baseline="0" noProof="0">
                <a:ln>
                  <a:noFill/>
                </a:ln>
                <a:solidFill>
                  <a:prstClr val="white"/>
                </a:solidFill>
                <a:effectLst/>
                <a:uLnTx/>
                <a:uFillTx/>
                <a:latin typeface="Aptos" panose="020B0004020202020204" pitchFamily="34" charset="0"/>
                <a:ea typeface="+mn-ea"/>
                <a:sym typeface="Arial"/>
              </a:endParaRPr>
            </a:p>
          </p:txBody>
        </p:sp>
      </p:grpSp>
      <p:sp>
        <p:nvSpPr>
          <p:cNvPr id="14" name="Rectangle 13">
            <a:extLst>
              <a:ext uri="{FF2B5EF4-FFF2-40B4-BE49-F238E27FC236}">
                <a16:creationId xmlns:a16="http://schemas.microsoft.com/office/drawing/2014/main" id="{5FFABB1E-2FBA-A8B6-E0E4-65420FAE7553}"/>
              </a:ext>
            </a:extLst>
          </p:cNvPr>
          <p:cNvSpPr/>
          <p:nvPr/>
        </p:nvSpPr>
        <p:spPr bwMode="gray">
          <a:xfrm>
            <a:off x="7877829" y="2021055"/>
            <a:ext cx="2796388" cy="4594810"/>
          </a:xfrm>
          <a:prstGeom prst="rect">
            <a:avLst/>
          </a:prstGeom>
          <a:solidFill>
            <a:schemeClr val="bg1">
              <a:lumMod val="95000"/>
            </a:schemeClr>
          </a:solidFill>
          <a:ln w="19050" algn="ctr">
            <a:noFill/>
            <a:prstDash val="dash"/>
            <a:miter lim="800000"/>
            <a:headEnd/>
            <a:tailEnd/>
          </a:ln>
        </p:spPr>
        <p:txBody>
          <a:bodyPr wrap="square" lIns="88900" tIns="88900" rIns="88900" bIns="88900" rtlCol="0" anchor="ctr"/>
          <a:lstStyle/>
          <a:p>
            <a:endParaRPr lang="en-US" sz="1600" b="1">
              <a:solidFill>
                <a:schemeClr val="tx1">
                  <a:lumMod val="85000"/>
                  <a:lumOff val="15000"/>
                </a:schemeClr>
              </a:solidFill>
              <a:latin typeface="Aptos" panose="020B0004020202020204" pitchFamily="34" charset="0"/>
            </a:endParaRPr>
          </a:p>
        </p:txBody>
      </p:sp>
      <p:sp>
        <p:nvSpPr>
          <p:cNvPr id="2" name="Title 2">
            <a:extLst>
              <a:ext uri="{FF2B5EF4-FFF2-40B4-BE49-F238E27FC236}">
                <a16:creationId xmlns:a16="http://schemas.microsoft.com/office/drawing/2014/main" id="{0B9B080F-146F-D1B8-49E9-D39AE46B91C3}"/>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r>
              <a:rPr lang="el-GR" b="1" dirty="0">
                <a:solidFill>
                  <a:schemeClr val="accent1"/>
                </a:solidFill>
                <a:latin typeface="Aptos" panose="020B0004020202020204" pitchFamily="34" charset="0"/>
              </a:rPr>
              <a:t>Πρόοδος και προοπτικές κλάδου ΤΠΕ</a:t>
            </a:r>
          </a:p>
        </p:txBody>
      </p:sp>
      <p:pic>
        <p:nvPicPr>
          <p:cNvPr id="26" name="Picture 25" descr="A black background with a black square&#10;&#10;AI-generated content may be incorrect.">
            <a:extLst>
              <a:ext uri="{FF2B5EF4-FFF2-40B4-BE49-F238E27FC236}">
                <a16:creationId xmlns:a16="http://schemas.microsoft.com/office/drawing/2014/main" id="{C8E3DC37-86DF-709C-A21E-966DAE251CB8}"/>
              </a:ext>
            </a:extLst>
          </p:cNvPr>
          <p:cNvPicPr>
            <a:picLocks noChangeAspect="1"/>
          </p:cNvPicPr>
          <p:nvPr/>
        </p:nvPicPr>
        <p:blipFill>
          <a:blip r:embed="rId6"/>
          <a:stretch>
            <a:fillRect/>
          </a:stretch>
        </p:blipFill>
        <p:spPr>
          <a:xfrm>
            <a:off x="8465675" y="2021725"/>
            <a:ext cx="645308" cy="645308"/>
          </a:xfrm>
          <a:prstGeom prst="rect">
            <a:avLst/>
          </a:prstGeom>
        </p:spPr>
      </p:pic>
      <p:sp>
        <p:nvSpPr>
          <p:cNvPr id="11" name="TextBox 10">
            <a:extLst>
              <a:ext uri="{FF2B5EF4-FFF2-40B4-BE49-F238E27FC236}">
                <a16:creationId xmlns:a16="http://schemas.microsoft.com/office/drawing/2014/main" id="{862E56A0-7C41-EFBD-DA3F-A9D134B2D6F1}"/>
              </a:ext>
            </a:extLst>
          </p:cNvPr>
          <p:cNvSpPr txBox="1"/>
          <p:nvPr/>
        </p:nvSpPr>
        <p:spPr>
          <a:xfrm>
            <a:off x="8186664" y="2568262"/>
            <a:ext cx="2049746" cy="307777"/>
          </a:xfrm>
          <a:prstGeom prst="rect">
            <a:avLst/>
          </a:prstGeom>
          <a:noFill/>
        </p:spPr>
        <p:txBody>
          <a:bodyPr wrap="square">
            <a:spAutoFit/>
          </a:bodyPr>
          <a:lstStyle/>
          <a:p>
            <a:pPr algn="ctr"/>
            <a:r>
              <a:rPr lang="el-GR" sz="1400" b="1">
                <a:solidFill>
                  <a:schemeClr val="tx1">
                    <a:lumMod val="85000"/>
                    <a:lumOff val="15000"/>
                  </a:schemeClr>
                </a:solidFill>
                <a:latin typeface="Aptos" panose="020B0004020202020204" pitchFamily="34" charset="0"/>
              </a:rPr>
              <a:t>Σημαντικά αισιόδοξη</a:t>
            </a:r>
          </a:p>
        </p:txBody>
      </p:sp>
      <p:grpSp>
        <p:nvGrpSpPr>
          <p:cNvPr id="54" name="Group 53">
            <a:extLst>
              <a:ext uri="{FF2B5EF4-FFF2-40B4-BE49-F238E27FC236}">
                <a16:creationId xmlns:a16="http://schemas.microsoft.com/office/drawing/2014/main" id="{F2B4607A-B6BF-2AB3-3679-FC0BB45AFF3E}"/>
              </a:ext>
            </a:extLst>
          </p:cNvPr>
          <p:cNvGrpSpPr/>
          <p:nvPr/>
        </p:nvGrpSpPr>
        <p:grpSpPr>
          <a:xfrm>
            <a:off x="9441542" y="2134911"/>
            <a:ext cx="869440" cy="446576"/>
            <a:chOff x="7001315" y="2218881"/>
            <a:chExt cx="869440" cy="446576"/>
          </a:xfrm>
        </p:grpSpPr>
        <p:sp>
          <p:nvSpPr>
            <p:cNvPr id="24" name="TextBox 23">
              <a:extLst>
                <a:ext uri="{FF2B5EF4-FFF2-40B4-BE49-F238E27FC236}">
                  <a16:creationId xmlns:a16="http://schemas.microsoft.com/office/drawing/2014/main" id="{409EA892-BA0F-B1BE-0215-69B5DD0A6FA9}"/>
                </a:ext>
              </a:extLst>
            </p:cNvPr>
            <p:cNvSpPr txBox="1"/>
            <p:nvPr/>
          </p:nvSpPr>
          <p:spPr>
            <a:xfrm>
              <a:off x="7075886" y="2218881"/>
              <a:ext cx="720296" cy="276999"/>
            </a:xfrm>
            <a:prstGeom prst="rect">
              <a:avLst/>
            </a:prstGeom>
            <a:noFill/>
          </p:spPr>
          <p:txBody>
            <a:bodyPr wrap="square" lIns="0" tIns="0" rIns="0" bIns="0" rtlCol="0">
              <a:spAutoFit/>
            </a:bodyPr>
            <a:lstStyle/>
            <a:p>
              <a:pPr algn="ctr">
                <a:spcBef>
                  <a:spcPts val="600"/>
                </a:spcBef>
                <a:buSzPct val="100000"/>
              </a:pPr>
              <a:r>
                <a:rPr lang="el-GR" b="1">
                  <a:solidFill>
                    <a:srgbClr val="004F59"/>
                  </a:solidFill>
                  <a:latin typeface="Aptos" panose="020B0004020202020204" pitchFamily="34" charset="0"/>
                </a:rPr>
                <a:t>11,1</a:t>
              </a:r>
              <a:r>
                <a:rPr lang="en-US" b="1">
                  <a:solidFill>
                    <a:srgbClr val="004F59"/>
                  </a:solidFill>
                  <a:latin typeface="Aptos" panose="020B0004020202020204" pitchFamily="34" charset="0"/>
                </a:rPr>
                <a:t>%</a:t>
              </a:r>
              <a:r>
                <a:rPr lang="el-GR" sz="1100" b="1">
                  <a:solidFill>
                    <a:srgbClr val="004F59"/>
                  </a:solidFill>
                  <a:latin typeface="Aptos" panose="020B0004020202020204" pitchFamily="34" charset="0"/>
                </a:rPr>
                <a:t> </a:t>
              </a:r>
              <a:endParaRPr lang="en-US" b="1">
                <a:solidFill>
                  <a:srgbClr val="004F59"/>
                </a:solidFill>
                <a:latin typeface="Aptos" panose="020B0004020202020204" pitchFamily="34" charset="0"/>
              </a:endParaRPr>
            </a:p>
          </p:txBody>
        </p:sp>
        <p:sp>
          <p:nvSpPr>
            <p:cNvPr id="5" name="TextBox 4">
              <a:extLst>
                <a:ext uri="{FF2B5EF4-FFF2-40B4-BE49-F238E27FC236}">
                  <a16:creationId xmlns:a16="http://schemas.microsoft.com/office/drawing/2014/main" id="{BE898B89-4714-C130-609D-39352D2F240F}"/>
                </a:ext>
              </a:extLst>
            </p:cNvPr>
            <p:cNvSpPr txBox="1"/>
            <p:nvPr/>
          </p:nvSpPr>
          <p:spPr>
            <a:xfrm>
              <a:off x="7001315" y="2480791"/>
              <a:ext cx="869440" cy="184666"/>
            </a:xfrm>
            <a:prstGeom prst="rect">
              <a:avLst/>
            </a:prstGeom>
            <a:noFill/>
          </p:spPr>
          <p:txBody>
            <a:bodyPr wrap="square" lIns="0" tIns="0" rIns="0" bIns="0" rtlCol="0">
              <a:spAutoFit/>
            </a:bodyPr>
            <a:lstStyle/>
            <a:p>
              <a:pPr algn="ctr">
                <a:spcBef>
                  <a:spcPts val="600"/>
                </a:spcBef>
                <a:buSzPct val="100000"/>
              </a:pPr>
              <a:r>
                <a:rPr lang="en-US" sz="1200">
                  <a:solidFill>
                    <a:schemeClr val="accent3"/>
                  </a:solidFill>
                  <a:latin typeface="Aptos" panose="020B0004020202020204" pitchFamily="34" charset="0"/>
                </a:rPr>
                <a:t>27% (2024)</a:t>
              </a:r>
            </a:p>
          </p:txBody>
        </p:sp>
      </p:grpSp>
      <p:pic>
        <p:nvPicPr>
          <p:cNvPr id="28" name="Picture 27" descr="A black background with a black square&#10;&#10;AI-generated content may be incorrect.">
            <a:extLst>
              <a:ext uri="{FF2B5EF4-FFF2-40B4-BE49-F238E27FC236}">
                <a16:creationId xmlns:a16="http://schemas.microsoft.com/office/drawing/2014/main" id="{2AA2A9B8-7715-CDDD-EA49-082DB292CA38}"/>
              </a:ext>
            </a:extLst>
          </p:cNvPr>
          <p:cNvPicPr>
            <a:picLocks noChangeAspect="1"/>
          </p:cNvPicPr>
          <p:nvPr/>
        </p:nvPicPr>
        <p:blipFill>
          <a:blip r:embed="rId7"/>
          <a:stretch>
            <a:fillRect/>
          </a:stretch>
        </p:blipFill>
        <p:spPr>
          <a:xfrm>
            <a:off x="8491363" y="2961591"/>
            <a:ext cx="593933" cy="580075"/>
          </a:xfrm>
          <a:prstGeom prst="rect">
            <a:avLst/>
          </a:prstGeom>
        </p:spPr>
      </p:pic>
      <p:sp>
        <p:nvSpPr>
          <p:cNvPr id="12" name="TextBox 11">
            <a:extLst>
              <a:ext uri="{FF2B5EF4-FFF2-40B4-BE49-F238E27FC236}">
                <a16:creationId xmlns:a16="http://schemas.microsoft.com/office/drawing/2014/main" id="{5CBCC027-8F85-BC77-B88E-3A63377FAFB0}"/>
              </a:ext>
            </a:extLst>
          </p:cNvPr>
          <p:cNvSpPr txBox="1"/>
          <p:nvPr/>
        </p:nvSpPr>
        <p:spPr>
          <a:xfrm>
            <a:off x="8123729" y="3504916"/>
            <a:ext cx="2466775" cy="307777"/>
          </a:xfrm>
          <a:prstGeom prst="rect">
            <a:avLst/>
          </a:prstGeom>
          <a:noFill/>
        </p:spPr>
        <p:txBody>
          <a:bodyPr wrap="square">
            <a:spAutoFit/>
          </a:bodyPr>
          <a:lstStyle/>
          <a:p>
            <a:r>
              <a:rPr lang="el-GR" sz="1400" b="1">
                <a:latin typeface="Aptos" panose="020B0004020202020204" pitchFamily="34" charset="0"/>
              </a:rPr>
              <a:t>Επιφυλακτικά αισιόδοξη</a:t>
            </a:r>
            <a:endParaRPr lang="en-US" sz="1400" b="1">
              <a:latin typeface="Aptos" panose="020B0004020202020204" pitchFamily="34" charset="0"/>
            </a:endParaRPr>
          </a:p>
        </p:txBody>
      </p:sp>
      <p:grpSp>
        <p:nvGrpSpPr>
          <p:cNvPr id="55" name="Group 54">
            <a:extLst>
              <a:ext uri="{FF2B5EF4-FFF2-40B4-BE49-F238E27FC236}">
                <a16:creationId xmlns:a16="http://schemas.microsoft.com/office/drawing/2014/main" id="{51DEFE6B-7AAC-4870-CF0B-277E0207CD78}"/>
              </a:ext>
            </a:extLst>
          </p:cNvPr>
          <p:cNvGrpSpPr/>
          <p:nvPr/>
        </p:nvGrpSpPr>
        <p:grpSpPr>
          <a:xfrm>
            <a:off x="9454973" y="2998189"/>
            <a:ext cx="842578" cy="427350"/>
            <a:chOff x="7907170" y="3494308"/>
            <a:chExt cx="842578" cy="427350"/>
          </a:xfrm>
        </p:grpSpPr>
        <p:sp>
          <p:nvSpPr>
            <p:cNvPr id="22" name="TextBox 21">
              <a:extLst>
                <a:ext uri="{FF2B5EF4-FFF2-40B4-BE49-F238E27FC236}">
                  <a16:creationId xmlns:a16="http://schemas.microsoft.com/office/drawing/2014/main" id="{E89D377B-F9AF-265D-B652-C79CC6E85252}"/>
                </a:ext>
              </a:extLst>
            </p:cNvPr>
            <p:cNvSpPr txBox="1"/>
            <p:nvPr/>
          </p:nvSpPr>
          <p:spPr>
            <a:xfrm>
              <a:off x="7953412" y="3494308"/>
              <a:ext cx="750094" cy="277000"/>
            </a:xfrm>
            <a:prstGeom prst="rect">
              <a:avLst/>
            </a:prstGeom>
            <a:noFill/>
          </p:spPr>
          <p:txBody>
            <a:bodyPr wrap="square" lIns="0" tIns="0" rIns="0" bIns="0" rtlCol="0">
              <a:spAutoFit/>
            </a:bodyPr>
            <a:lstStyle/>
            <a:p>
              <a:pPr>
                <a:spcBef>
                  <a:spcPts val="600"/>
                </a:spcBef>
                <a:buSzPct val="100000"/>
              </a:pPr>
              <a:r>
                <a:rPr lang="el-GR" b="1">
                  <a:solidFill>
                    <a:srgbClr val="004F59"/>
                  </a:solidFill>
                  <a:latin typeface="Aptos" panose="020B0004020202020204" pitchFamily="34" charset="0"/>
                </a:rPr>
                <a:t>55,8</a:t>
              </a:r>
              <a:r>
                <a:rPr lang="en-US" b="1">
                  <a:solidFill>
                    <a:srgbClr val="004F59"/>
                  </a:solidFill>
                  <a:latin typeface="Aptos" panose="020B0004020202020204" pitchFamily="34" charset="0"/>
                </a:rPr>
                <a:t>%</a:t>
              </a:r>
            </a:p>
          </p:txBody>
        </p:sp>
        <p:sp>
          <p:nvSpPr>
            <p:cNvPr id="13" name="TextBox 12">
              <a:extLst>
                <a:ext uri="{FF2B5EF4-FFF2-40B4-BE49-F238E27FC236}">
                  <a16:creationId xmlns:a16="http://schemas.microsoft.com/office/drawing/2014/main" id="{21D05985-E52A-E868-AB24-C045A8837A01}"/>
                </a:ext>
              </a:extLst>
            </p:cNvPr>
            <p:cNvSpPr txBox="1"/>
            <p:nvPr/>
          </p:nvSpPr>
          <p:spPr>
            <a:xfrm>
              <a:off x="7907170" y="3749923"/>
              <a:ext cx="842578" cy="171735"/>
            </a:xfrm>
            <a:prstGeom prst="rect">
              <a:avLst/>
            </a:prstGeom>
            <a:noFill/>
          </p:spPr>
          <p:txBody>
            <a:bodyPr wrap="square" lIns="0" tIns="0" rIns="0" bIns="0" rtlCol="0">
              <a:spAutoFit/>
            </a:bodyPr>
            <a:lstStyle/>
            <a:p>
              <a:pPr>
                <a:spcBef>
                  <a:spcPts val="600"/>
                </a:spcBef>
                <a:buSzPct val="100000"/>
              </a:pPr>
              <a:r>
                <a:rPr lang="en-US" sz="1200">
                  <a:solidFill>
                    <a:schemeClr val="accent3"/>
                  </a:solidFill>
                  <a:latin typeface="Aptos" panose="020B0004020202020204" pitchFamily="34" charset="0"/>
                </a:rPr>
                <a:t>53% (2024)</a:t>
              </a:r>
            </a:p>
          </p:txBody>
        </p:sp>
      </p:grpSp>
      <p:pic>
        <p:nvPicPr>
          <p:cNvPr id="19" name="Picture 18" descr="A black background with a black square&#10;&#10;AI-generated content may be incorrect.">
            <a:extLst>
              <a:ext uri="{FF2B5EF4-FFF2-40B4-BE49-F238E27FC236}">
                <a16:creationId xmlns:a16="http://schemas.microsoft.com/office/drawing/2014/main" id="{5E945FB5-8D2B-58CE-4573-F62E87DD66C5}"/>
              </a:ext>
            </a:extLst>
          </p:cNvPr>
          <p:cNvPicPr>
            <a:picLocks noChangeAspect="1"/>
          </p:cNvPicPr>
          <p:nvPr/>
        </p:nvPicPr>
        <p:blipFill>
          <a:blip r:embed="rId8"/>
          <a:stretch>
            <a:fillRect/>
          </a:stretch>
        </p:blipFill>
        <p:spPr>
          <a:xfrm>
            <a:off x="8498529" y="3836226"/>
            <a:ext cx="579600" cy="579600"/>
          </a:xfrm>
          <a:prstGeom prst="rect">
            <a:avLst/>
          </a:prstGeom>
        </p:spPr>
      </p:pic>
      <p:sp>
        <p:nvSpPr>
          <p:cNvPr id="20" name="TextBox 19">
            <a:extLst>
              <a:ext uri="{FF2B5EF4-FFF2-40B4-BE49-F238E27FC236}">
                <a16:creationId xmlns:a16="http://schemas.microsoft.com/office/drawing/2014/main" id="{43BCB3A2-3691-F1BB-4AE1-5795F23E2F2D}"/>
              </a:ext>
            </a:extLst>
          </p:cNvPr>
          <p:cNvSpPr txBox="1"/>
          <p:nvPr/>
        </p:nvSpPr>
        <p:spPr>
          <a:xfrm>
            <a:off x="8337293" y="4441570"/>
            <a:ext cx="1086983" cy="307777"/>
          </a:xfrm>
          <a:prstGeom prst="rect">
            <a:avLst/>
          </a:prstGeom>
          <a:noFill/>
        </p:spPr>
        <p:txBody>
          <a:bodyPr wrap="square">
            <a:spAutoFit/>
          </a:bodyPr>
          <a:lstStyle/>
          <a:p>
            <a:r>
              <a:rPr lang="el-GR" sz="1400" b="1">
                <a:solidFill>
                  <a:schemeClr val="tx1">
                    <a:lumMod val="85000"/>
                    <a:lumOff val="15000"/>
                  </a:schemeClr>
                </a:solidFill>
                <a:latin typeface="Aptos" panose="020B0004020202020204" pitchFamily="34" charset="0"/>
              </a:rPr>
              <a:t>Ουδέτερη</a:t>
            </a:r>
            <a:endParaRPr lang="en-US" sz="1400" b="1">
              <a:solidFill>
                <a:schemeClr val="tx1">
                  <a:lumMod val="85000"/>
                  <a:lumOff val="15000"/>
                </a:schemeClr>
              </a:solidFill>
              <a:latin typeface="Aptos" panose="020B0004020202020204" pitchFamily="34" charset="0"/>
            </a:endParaRPr>
          </a:p>
        </p:txBody>
      </p:sp>
      <p:pic>
        <p:nvPicPr>
          <p:cNvPr id="21" name="Picture 20" descr="A black background with a black square&#10;&#10;AI-generated content may be incorrect.">
            <a:extLst>
              <a:ext uri="{FF2B5EF4-FFF2-40B4-BE49-F238E27FC236}">
                <a16:creationId xmlns:a16="http://schemas.microsoft.com/office/drawing/2014/main" id="{CF14AA31-ACC9-A27F-4C63-8CA3B9BC0FB2}"/>
              </a:ext>
            </a:extLst>
          </p:cNvPr>
          <p:cNvPicPr>
            <a:picLocks noChangeAspect="1"/>
          </p:cNvPicPr>
          <p:nvPr/>
        </p:nvPicPr>
        <p:blipFill>
          <a:blip r:embed="rId9"/>
          <a:stretch>
            <a:fillRect/>
          </a:stretch>
        </p:blipFill>
        <p:spPr>
          <a:xfrm>
            <a:off x="8498529" y="4710385"/>
            <a:ext cx="579600" cy="579600"/>
          </a:xfrm>
          <a:prstGeom prst="rect">
            <a:avLst/>
          </a:prstGeom>
        </p:spPr>
      </p:pic>
      <p:sp>
        <p:nvSpPr>
          <p:cNvPr id="8" name="TextBox 7">
            <a:extLst>
              <a:ext uri="{FF2B5EF4-FFF2-40B4-BE49-F238E27FC236}">
                <a16:creationId xmlns:a16="http://schemas.microsoft.com/office/drawing/2014/main" id="{A26C4948-05D0-0B3D-BF7C-15B8B0770C71}"/>
              </a:ext>
            </a:extLst>
          </p:cNvPr>
          <p:cNvSpPr txBox="1"/>
          <p:nvPr/>
        </p:nvSpPr>
        <p:spPr>
          <a:xfrm>
            <a:off x="8455764" y="5378224"/>
            <a:ext cx="779057" cy="215444"/>
          </a:xfrm>
          <a:prstGeom prst="rect">
            <a:avLst/>
          </a:prstGeom>
          <a:noFill/>
        </p:spPr>
        <p:txBody>
          <a:bodyPr wrap="square" lIns="0" tIns="0" rIns="0" bIns="0" rtlCol="0">
            <a:spAutoFit/>
          </a:bodyPr>
          <a:lstStyle/>
          <a:p>
            <a:pPr>
              <a:spcBef>
                <a:spcPts val="600"/>
              </a:spcBef>
              <a:buSzPct val="100000"/>
            </a:pPr>
            <a:r>
              <a:rPr lang="el-GR" sz="1400" b="1">
                <a:solidFill>
                  <a:schemeClr val="tx1">
                    <a:lumMod val="85000"/>
                    <a:lumOff val="15000"/>
                  </a:schemeClr>
                </a:solidFill>
                <a:latin typeface="Aptos" panose="020B0004020202020204" pitchFamily="34" charset="0"/>
              </a:rPr>
              <a:t>Ανήσυχη</a:t>
            </a:r>
            <a:endParaRPr lang="en-US" sz="1400" b="1">
              <a:solidFill>
                <a:schemeClr val="tx1">
                  <a:lumMod val="85000"/>
                  <a:lumOff val="15000"/>
                </a:schemeClr>
              </a:solidFill>
              <a:latin typeface="Aptos" panose="020B0004020202020204" pitchFamily="34" charset="0"/>
            </a:endParaRPr>
          </a:p>
        </p:txBody>
      </p:sp>
      <p:grpSp>
        <p:nvGrpSpPr>
          <p:cNvPr id="56" name="Group 55">
            <a:extLst>
              <a:ext uri="{FF2B5EF4-FFF2-40B4-BE49-F238E27FC236}">
                <a16:creationId xmlns:a16="http://schemas.microsoft.com/office/drawing/2014/main" id="{FE917DAF-E1FF-131A-2891-F39160F2B77B}"/>
              </a:ext>
            </a:extLst>
          </p:cNvPr>
          <p:cNvGrpSpPr/>
          <p:nvPr/>
        </p:nvGrpSpPr>
        <p:grpSpPr>
          <a:xfrm>
            <a:off x="9437018" y="4765031"/>
            <a:ext cx="878488" cy="475202"/>
            <a:chOff x="6784482" y="4294841"/>
            <a:chExt cx="878488" cy="475202"/>
          </a:xfrm>
        </p:grpSpPr>
        <p:sp>
          <p:nvSpPr>
            <p:cNvPr id="27" name="TextBox 26">
              <a:extLst>
                <a:ext uri="{FF2B5EF4-FFF2-40B4-BE49-F238E27FC236}">
                  <a16:creationId xmlns:a16="http://schemas.microsoft.com/office/drawing/2014/main" id="{5D3C9560-5E5F-730F-2966-D29E3DC62635}"/>
                </a:ext>
              </a:extLst>
            </p:cNvPr>
            <p:cNvSpPr txBox="1"/>
            <p:nvPr/>
          </p:nvSpPr>
          <p:spPr>
            <a:xfrm>
              <a:off x="6905845" y="4294841"/>
              <a:ext cx="635762" cy="276999"/>
            </a:xfrm>
            <a:prstGeom prst="rect">
              <a:avLst/>
            </a:prstGeom>
            <a:noFill/>
          </p:spPr>
          <p:txBody>
            <a:bodyPr wrap="square" lIns="0" tIns="0" rIns="0" bIns="0" rtlCol="0">
              <a:spAutoFit/>
            </a:bodyPr>
            <a:lstStyle/>
            <a:p>
              <a:pPr>
                <a:spcBef>
                  <a:spcPts val="600"/>
                </a:spcBef>
                <a:buSzPct val="100000"/>
              </a:pPr>
              <a:r>
                <a:rPr lang="el-GR" b="1">
                  <a:solidFill>
                    <a:srgbClr val="004F59"/>
                  </a:solidFill>
                  <a:latin typeface="Aptos" panose="020B0004020202020204" pitchFamily="34" charset="0"/>
                </a:rPr>
                <a:t>11,6</a:t>
              </a:r>
              <a:r>
                <a:rPr lang="en-US" b="1">
                  <a:solidFill>
                    <a:srgbClr val="004F59"/>
                  </a:solidFill>
                  <a:latin typeface="Aptos" panose="020B0004020202020204" pitchFamily="34" charset="0"/>
                </a:rPr>
                <a:t>%</a:t>
              </a:r>
            </a:p>
          </p:txBody>
        </p:sp>
        <p:sp>
          <p:nvSpPr>
            <p:cNvPr id="18" name="TextBox 17">
              <a:extLst>
                <a:ext uri="{FF2B5EF4-FFF2-40B4-BE49-F238E27FC236}">
                  <a16:creationId xmlns:a16="http://schemas.microsoft.com/office/drawing/2014/main" id="{91B3AFA5-C950-F3C3-6F1C-84BE2BEDC315}"/>
                </a:ext>
              </a:extLst>
            </p:cNvPr>
            <p:cNvSpPr txBox="1"/>
            <p:nvPr/>
          </p:nvSpPr>
          <p:spPr>
            <a:xfrm>
              <a:off x="6784482" y="4585377"/>
              <a:ext cx="878488" cy="184666"/>
            </a:xfrm>
            <a:prstGeom prst="rect">
              <a:avLst/>
            </a:prstGeom>
            <a:noFill/>
          </p:spPr>
          <p:txBody>
            <a:bodyPr wrap="square" lIns="0" tIns="0" rIns="0" bIns="0" rtlCol="0">
              <a:spAutoFit/>
            </a:bodyPr>
            <a:lstStyle/>
            <a:p>
              <a:pPr>
                <a:spcBef>
                  <a:spcPts val="600"/>
                </a:spcBef>
                <a:buSzPct val="100000"/>
              </a:pPr>
              <a:r>
                <a:rPr lang="en-US" sz="1200">
                  <a:solidFill>
                    <a:schemeClr val="accent3"/>
                  </a:solidFill>
                  <a:latin typeface="Aptos" panose="020B0004020202020204" pitchFamily="34" charset="0"/>
                </a:rPr>
                <a:t>10% (2024)</a:t>
              </a:r>
            </a:p>
          </p:txBody>
        </p:sp>
      </p:grpSp>
      <p:pic>
        <p:nvPicPr>
          <p:cNvPr id="17" name="Picture 16" descr="A black background with a black square&#10;&#10;AI-generated content may be incorrect.">
            <a:extLst>
              <a:ext uri="{FF2B5EF4-FFF2-40B4-BE49-F238E27FC236}">
                <a16:creationId xmlns:a16="http://schemas.microsoft.com/office/drawing/2014/main" id="{9C406FDD-32EC-88A9-97B9-CB4E3C12F762}"/>
              </a:ext>
            </a:extLst>
          </p:cNvPr>
          <p:cNvPicPr>
            <a:picLocks noChangeAspect="1"/>
          </p:cNvPicPr>
          <p:nvPr/>
        </p:nvPicPr>
        <p:blipFill>
          <a:blip r:embed="rId10"/>
          <a:stretch>
            <a:fillRect/>
          </a:stretch>
        </p:blipFill>
        <p:spPr>
          <a:xfrm>
            <a:off x="8521493" y="5584542"/>
            <a:ext cx="533672" cy="627480"/>
          </a:xfrm>
          <a:prstGeom prst="rect">
            <a:avLst/>
          </a:prstGeom>
        </p:spPr>
      </p:pic>
      <p:sp>
        <p:nvSpPr>
          <p:cNvPr id="10" name="TextBox 9">
            <a:extLst>
              <a:ext uri="{FF2B5EF4-FFF2-40B4-BE49-F238E27FC236}">
                <a16:creationId xmlns:a16="http://schemas.microsoft.com/office/drawing/2014/main" id="{62639BA6-BFC0-3961-F888-E348E12D9979}"/>
              </a:ext>
            </a:extLst>
          </p:cNvPr>
          <p:cNvSpPr txBox="1"/>
          <p:nvPr/>
        </p:nvSpPr>
        <p:spPr>
          <a:xfrm>
            <a:off x="8196346" y="6222546"/>
            <a:ext cx="2114636" cy="307777"/>
          </a:xfrm>
          <a:prstGeom prst="rect">
            <a:avLst/>
          </a:prstGeom>
          <a:noFill/>
        </p:spPr>
        <p:txBody>
          <a:bodyPr wrap="square">
            <a:spAutoFit/>
          </a:bodyPr>
          <a:lstStyle/>
          <a:p>
            <a:r>
              <a:rPr lang="el-GR" sz="1400" b="1">
                <a:solidFill>
                  <a:schemeClr val="tx1">
                    <a:lumMod val="85000"/>
                    <a:lumOff val="15000"/>
                  </a:schemeClr>
                </a:solidFill>
                <a:latin typeface="Aptos" panose="020B0004020202020204" pitchFamily="34" charset="0"/>
              </a:rPr>
              <a:t>Ιδιαίτερα απαισιόδοξη</a:t>
            </a:r>
            <a:endParaRPr lang="en-US" sz="1400" b="1">
              <a:solidFill>
                <a:schemeClr val="tx1">
                  <a:lumMod val="85000"/>
                  <a:lumOff val="15000"/>
                </a:schemeClr>
              </a:solidFill>
              <a:latin typeface="Aptos" panose="020B0004020202020204" pitchFamily="34" charset="0"/>
            </a:endParaRPr>
          </a:p>
        </p:txBody>
      </p:sp>
      <p:grpSp>
        <p:nvGrpSpPr>
          <p:cNvPr id="58" name="Group 57">
            <a:extLst>
              <a:ext uri="{FF2B5EF4-FFF2-40B4-BE49-F238E27FC236}">
                <a16:creationId xmlns:a16="http://schemas.microsoft.com/office/drawing/2014/main" id="{2263E85B-A84C-1D80-05FD-6003FCFDD090}"/>
              </a:ext>
            </a:extLst>
          </p:cNvPr>
          <p:cNvGrpSpPr/>
          <p:nvPr/>
        </p:nvGrpSpPr>
        <p:grpSpPr>
          <a:xfrm>
            <a:off x="9498040" y="5675315"/>
            <a:ext cx="756444" cy="445935"/>
            <a:chOff x="7542006" y="5475496"/>
            <a:chExt cx="756444" cy="445935"/>
          </a:xfrm>
        </p:grpSpPr>
        <p:sp>
          <p:nvSpPr>
            <p:cNvPr id="29" name="TextBox 28">
              <a:extLst>
                <a:ext uri="{FF2B5EF4-FFF2-40B4-BE49-F238E27FC236}">
                  <a16:creationId xmlns:a16="http://schemas.microsoft.com/office/drawing/2014/main" id="{48B0A921-E7E1-34D0-40ED-6F1D849ED479}"/>
                </a:ext>
              </a:extLst>
            </p:cNvPr>
            <p:cNvSpPr txBox="1"/>
            <p:nvPr/>
          </p:nvSpPr>
          <p:spPr>
            <a:xfrm>
              <a:off x="7649870" y="5475496"/>
              <a:ext cx="540716" cy="276999"/>
            </a:xfrm>
            <a:prstGeom prst="rect">
              <a:avLst/>
            </a:prstGeom>
            <a:noFill/>
          </p:spPr>
          <p:txBody>
            <a:bodyPr wrap="square" lIns="0" tIns="0" rIns="0" bIns="0" rtlCol="0">
              <a:spAutoFit/>
            </a:bodyPr>
            <a:lstStyle/>
            <a:p>
              <a:pPr>
                <a:spcBef>
                  <a:spcPts val="600"/>
                </a:spcBef>
                <a:buSzPct val="100000"/>
              </a:pPr>
              <a:r>
                <a:rPr lang="el-GR" b="1">
                  <a:solidFill>
                    <a:srgbClr val="004F59"/>
                  </a:solidFill>
                  <a:latin typeface="Aptos" panose="020B0004020202020204" pitchFamily="34" charset="0"/>
                </a:rPr>
                <a:t>2,6</a:t>
              </a:r>
              <a:r>
                <a:rPr lang="en-US" b="1">
                  <a:solidFill>
                    <a:srgbClr val="004F59"/>
                  </a:solidFill>
                  <a:latin typeface="Aptos" panose="020B0004020202020204" pitchFamily="34" charset="0"/>
                </a:rPr>
                <a:t>%</a:t>
              </a:r>
            </a:p>
          </p:txBody>
        </p:sp>
        <p:sp>
          <p:nvSpPr>
            <p:cNvPr id="34" name="TextBox 33">
              <a:extLst>
                <a:ext uri="{FF2B5EF4-FFF2-40B4-BE49-F238E27FC236}">
                  <a16:creationId xmlns:a16="http://schemas.microsoft.com/office/drawing/2014/main" id="{CFA60697-7D67-0014-A7DF-ECD0B94BBCF0}"/>
                </a:ext>
              </a:extLst>
            </p:cNvPr>
            <p:cNvSpPr txBox="1"/>
            <p:nvPr/>
          </p:nvSpPr>
          <p:spPr>
            <a:xfrm>
              <a:off x="7542006" y="5736765"/>
              <a:ext cx="756444" cy="184666"/>
            </a:xfrm>
            <a:prstGeom prst="rect">
              <a:avLst/>
            </a:prstGeom>
            <a:noFill/>
          </p:spPr>
          <p:txBody>
            <a:bodyPr wrap="square" lIns="0" tIns="0" rIns="0" bIns="0" rtlCol="0">
              <a:spAutoFit/>
            </a:bodyPr>
            <a:lstStyle/>
            <a:p>
              <a:pPr>
                <a:spcBef>
                  <a:spcPts val="600"/>
                </a:spcBef>
                <a:buSzPct val="100000"/>
              </a:pPr>
              <a:r>
                <a:rPr lang="en-US" sz="1200">
                  <a:solidFill>
                    <a:schemeClr val="accent3"/>
                  </a:solidFill>
                  <a:latin typeface="Aptos" panose="020B0004020202020204" pitchFamily="34" charset="0"/>
                </a:rPr>
                <a:t>4% (2024)</a:t>
              </a:r>
            </a:p>
          </p:txBody>
        </p:sp>
      </p:grpSp>
      <p:sp>
        <p:nvSpPr>
          <p:cNvPr id="106" name="Freeform 5">
            <a:extLst>
              <a:ext uri="{FF2B5EF4-FFF2-40B4-BE49-F238E27FC236}">
                <a16:creationId xmlns:a16="http://schemas.microsoft.com/office/drawing/2014/main" id="{D18C7AAF-A316-824D-53AC-BDA152A1BECE}"/>
              </a:ext>
            </a:extLst>
          </p:cNvPr>
          <p:cNvSpPr>
            <a:spLocks/>
          </p:cNvSpPr>
          <p:nvPr/>
        </p:nvSpPr>
        <p:spPr bwMode="auto">
          <a:xfrm rot="5400000">
            <a:off x="2740013" y="3734968"/>
            <a:ext cx="153628" cy="139810"/>
          </a:xfrm>
          <a:custGeom>
            <a:avLst/>
            <a:gdLst>
              <a:gd name="T0" fmla="*/ 30 w 33"/>
              <a:gd name="T1" fmla="*/ 11 h 32"/>
              <a:gd name="T2" fmla="*/ 21 w 33"/>
              <a:gd name="T3" fmla="*/ 30 h 32"/>
              <a:gd name="T4" fmla="*/ 2 w 33"/>
              <a:gd name="T5" fmla="*/ 20 h 32"/>
              <a:gd name="T6" fmla="*/ 12 w 33"/>
              <a:gd name="T7" fmla="*/ 2 h 32"/>
              <a:gd name="T8" fmla="*/ 30 w 33"/>
              <a:gd name="T9" fmla="*/ 11 h 32"/>
            </a:gdLst>
            <a:ahLst/>
            <a:cxnLst>
              <a:cxn ang="0">
                <a:pos x="T0" y="T1"/>
              </a:cxn>
              <a:cxn ang="0">
                <a:pos x="T2" y="T3"/>
              </a:cxn>
              <a:cxn ang="0">
                <a:pos x="T4" y="T5"/>
              </a:cxn>
              <a:cxn ang="0">
                <a:pos x="T6" y="T7"/>
              </a:cxn>
              <a:cxn ang="0">
                <a:pos x="T8" y="T9"/>
              </a:cxn>
            </a:cxnLst>
            <a:rect l="0" t="0" r="r" b="b"/>
            <a:pathLst>
              <a:path w="33" h="32">
                <a:moveTo>
                  <a:pt x="30" y="11"/>
                </a:moveTo>
                <a:cubicBezTo>
                  <a:pt x="33" y="19"/>
                  <a:pt x="28" y="27"/>
                  <a:pt x="21" y="30"/>
                </a:cubicBezTo>
                <a:cubicBezTo>
                  <a:pt x="13" y="32"/>
                  <a:pt x="5" y="28"/>
                  <a:pt x="2" y="20"/>
                </a:cubicBezTo>
                <a:cubicBezTo>
                  <a:pt x="0" y="13"/>
                  <a:pt x="4" y="5"/>
                  <a:pt x="12" y="2"/>
                </a:cubicBezTo>
                <a:cubicBezTo>
                  <a:pt x="19" y="0"/>
                  <a:pt x="28" y="4"/>
                  <a:pt x="30" y="1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7" name="Freeform 6">
            <a:extLst>
              <a:ext uri="{FF2B5EF4-FFF2-40B4-BE49-F238E27FC236}">
                <a16:creationId xmlns:a16="http://schemas.microsoft.com/office/drawing/2014/main" id="{5983FBDF-488A-0943-F0B6-AD603EE3CECC}"/>
              </a:ext>
            </a:extLst>
          </p:cNvPr>
          <p:cNvSpPr>
            <a:spLocks/>
          </p:cNvSpPr>
          <p:nvPr/>
        </p:nvSpPr>
        <p:spPr bwMode="auto">
          <a:xfrm rot="5400000">
            <a:off x="3213985" y="4428888"/>
            <a:ext cx="153628" cy="144419"/>
          </a:xfrm>
          <a:custGeom>
            <a:avLst/>
            <a:gdLst>
              <a:gd name="T0" fmla="*/ 25 w 33"/>
              <a:gd name="T1" fmla="*/ 4 h 33"/>
              <a:gd name="T2" fmla="*/ 28 w 33"/>
              <a:gd name="T3" fmla="*/ 25 h 33"/>
              <a:gd name="T4" fmla="*/ 8 w 33"/>
              <a:gd name="T5" fmla="*/ 28 h 33"/>
              <a:gd name="T6" fmla="*/ 4 w 33"/>
              <a:gd name="T7" fmla="*/ 8 h 33"/>
              <a:gd name="T8" fmla="*/ 25 w 33"/>
              <a:gd name="T9" fmla="*/ 4 h 33"/>
            </a:gdLst>
            <a:ahLst/>
            <a:cxnLst>
              <a:cxn ang="0">
                <a:pos x="T0" y="T1"/>
              </a:cxn>
              <a:cxn ang="0">
                <a:pos x="T2" y="T3"/>
              </a:cxn>
              <a:cxn ang="0">
                <a:pos x="T4" y="T5"/>
              </a:cxn>
              <a:cxn ang="0">
                <a:pos x="T6" y="T7"/>
              </a:cxn>
              <a:cxn ang="0">
                <a:pos x="T8" y="T9"/>
              </a:cxn>
            </a:cxnLst>
            <a:rect l="0" t="0" r="r" b="b"/>
            <a:pathLst>
              <a:path w="33" h="33">
                <a:moveTo>
                  <a:pt x="25" y="4"/>
                </a:moveTo>
                <a:cubicBezTo>
                  <a:pt x="31" y="9"/>
                  <a:pt x="33" y="18"/>
                  <a:pt x="28" y="25"/>
                </a:cubicBezTo>
                <a:cubicBezTo>
                  <a:pt x="23" y="31"/>
                  <a:pt x="14" y="33"/>
                  <a:pt x="8" y="28"/>
                </a:cubicBezTo>
                <a:cubicBezTo>
                  <a:pt x="1" y="23"/>
                  <a:pt x="0" y="14"/>
                  <a:pt x="4" y="8"/>
                </a:cubicBezTo>
                <a:cubicBezTo>
                  <a:pt x="9" y="1"/>
                  <a:pt x="18" y="0"/>
                  <a:pt x="25" y="4"/>
                </a:cubicBezTo>
                <a:close/>
              </a:path>
            </a:pathLst>
          </a:custGeom>
          <a:solidFill>
            <a:srgbClr val="009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7">
            <a:extLst>
              <a:ext uri="{FF2B5EF4-FFF2-40B4-BE49-F238E27FC236}">
                <a16:creationId xmlns:a16="http://schemas.microsoft.com/office/drawing/2014/main" id="{1E67F8F9-F3AD-6AB4-AA9A-789B6D2D1262}"/>
              </a:ext>
            </a:extLst>
          </p:cNvPr>
          <p:cNvSpPr>
            <a:spLocks noChangeArrowheads="1"/>
          </p:cNvSpPr>
          <p:nvPr/>
        </p:nvSpPr>
        <p:spPr bwMode="auto">
          <a:xfrm rot="5400000">
            <a:off x="3991210" y="4702100"/>
            <a:ext cx="134015" cy="127519"/>
          </a:xfrm>
          <a:prstGeom prst="ellipse">
            <a:avLst/>
          </a:prstGeom>
          <a:solidFill>
            <a:srgbClr val="7FB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8">
            <a:extLst>
              <a:ext uri="{FF2B5EF4-FFF2-40B4-BE49-F238E27FC236}">
                <a16:creationId xmlns:a16="http://schemas.microsoft.com/office/drawing/2014/main" id="{D06D80CC-37C6-F0C2-5992-D61C1B8BD766}"/>
              </a:ext>
            </a:extLst>
          </p:cNvPr>
          <p:cNvSpPr>
            <a:spLocks/>
          </p:cNvSpPr>
          <p:nvPr/>
        </p:nvSpPr>
        <p:spPr bwMode="auto">
          <a:xfrm rot="5400000">
            <a:off x="4748822" y="4428888"/>
            <a:ext cx="153628" cy="144419"/>
          </a:xfrm>
          <a:custGeom>
            <a:avLst/>
            <a:gdLst>
              <a:gd name="T0" fmla="*/ 8 w 33"/>
              <a:gd name="T1" fmla="*/ 4 h 33"/>
              <a:gd name="T2" fmla="*/ 28 w 33"/>
              <a:gd name="T3" fmla="*/ 8 h 33"/>
              <a:gd name="T4" fmla="*/ 25 w 33"/>
              <a:gd name="T5" fmla="*/ 28 h 33"/>
              <a:gd name="T6" fmla="*/ 4 w 33"/>
              <a:gd name="T7" fmla="*/ 25 h 33"/>
              <a:gd name="T8" fmla="*/ 8 w 33"/>
              <a:gd name="T9" fmla="*/ 4 h 33"/>
            </a:gdLst>
            <a:ahLst/>
            <a:cxnLst>
              <a:cxn ang="0">
                <a:pos x="T0" y="T1"/>
              </a:cxn>
              <a:cxn ang="0">
                <a:pos x="T2" y="T3"/>
              </a:cxn>
              <a:cxn ang="0">
                <a:pos x="T4" y="T5"/>
              </a:cxn>
              <a:cxn ang="0">
                <a:pos x="T6" y="T7"/>
              </a:cxn>
              <a:cxn ang="0">
                <a:pos x="T8" y="T9"/>
              </a:cxn>
            </a:cxnLst>
            <a:rect l="0" t="0" r="r" b="b"/>
            <a:pathLst>
              <a:path w="33" h="33">
                <a:moveTo>
                  <a:pt x="8" y="4"/>
                </a:moveTo>
                <a:cubicBezTo>
                  <a:pt x="14" y="0"/>
                  <a:pt x="23" y="1"/>
                  <a:pt x="28" y="8"/>
                </a:cubicBezTo>
                <a:cubicBezTo>
                  <a:pt x="33" y="14"/>
                  <a:pt x="31" y="23"/>
                  <a:pt x="25" y="28"/>
                </a:cubicBezTo>
                <a:cubicBezTo>
                  <a:pt x="18" y="33"/>
                  <a:pt x="9" y="31"/>
                  <a:pt x="4" y="25"/>
                </a:cubicBezTo>
                <a:cubicBezTo>
                  <a:pt x="0" y="18"/>
                  <a:pt x="1" y="9"/>
                  <a:pt x="8" y="4"/>
                </a:cubicBezTo>
                <a:close/>
              </a:path>
            </a:pathLst>
          </a:custGeom>
          <a:solidFill>
            <a:srgbClr val="383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9">
            <a:extLst>
              <a:ext uri="{FF2B5EF4-FFF2-40B4-BE49-F238E27FC236}">
                <a16:creationId xmlns:a16="http://schemas.microsoft.com/office/drawing/2014/main" id="{48911978-0AE7-3514-29C5-A8EF4734DF55}"/>
              </a:ext>
            </a:extLst>
          </p:cNvPr>
          <p:cNvSpPr>
            <a:spLocks/>
          </p:cNvSpPr>
          <p:nvPr/>
        </p:nvSpPr>
        <p:spPr bwMode="auto">
          <a:xfrm rot="5400000">
            <a:off x="5225098" y="3732663"/>
            <a:ext cx="153628" cy="144419"/>
          </a:xfrm>
          <a:custGeom>
            <a:avLst/>
            <a:gdLst>
              <a:gd name="T0" fmla="*/ 2 w 33"/>
              <a:gd name="T1" fmla="*/ 12 h 33"/>
              <a:gd name="T2" fmla="*/ 21 w 33"/>
              <a:gd name="T3" fmla="*/ 2 h 33"/>
              <a:gd name="T4" fmla="*/ 30 w 33"/>
              <a:gd name="T5" fmla="*/ 21 h 33"/>
              <a:gd name="T6" fmla="*/ 12 w 33"/>
              <a:gd name="T7" fmla="*/ 30 h 33"/>
              <a:gd name="T8" fmla="*/ 2 w 33"/>
              <a:gd name="T9" fmla="*/ 12 h 33"/>
            </a:gdLst>
            <a:ahLst/>
            <a:cxnLst>
              <a:cxn ang="0">
                <a:pos x="T0" y="T1"/>
              </a:cxn>
              <a:cxn ang="0">
                <a:pos x="T2" y="T3"/>
              </a:cxn>
              <a:cxn ang="0">
                <a:pos x="T4" y="T5"/>
              </a:cxn>
              <a:cxn ang="0">
                <a:pos x="T6" y="T7"/>
              </a:cxn>
              <a:cxn ang="0">
                <a:pos x="T8" y="T9"/>
              </a:cxn>
            </a:cxnLst>
            <a:rect l="0" t="0" r="r" b="b"/>
            <a:pathLst>
              <a:path w="33" h="33">
                <a:moveTo>
                  <a:pt x="2" y="12"/>
                </a:moveTo>
                <a:cubicBezTo>
                  <a:pt x="5" y="4"/>
                  <a:pt x="13" y="0"/>
                  <a:pt x="21" y="2"/>
                </a:cubicBezTo>
                <a:cubicBezTo>
                  <a:pt x="28" y="5"/>
                  <a:pt x="33" y="13"/>
                  <a:pt x="30" y="21"/>
                </a:cubicBezTo>
                <a:cubicBezTo>
                  <a:pt x="28" y="28"/>
                  <a:pt x="19" y="33"/>
                  <a:pt x="12" y="30"/>
                </a:cubicBezTo>
                <a:cubicBezTo>
                  <a:pt x="4" y="28"/>
                  <a:pt x="0" y="19"/>
                  <a:pt x="2" y="12"/>
                </a:cubicBezTo>
                <a:close/>
              </a:path>
            </a:pathLst>
          </a:custGeom>
          <a:solidFill>
            <a:srgbClr val="006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0">
            <a:extLst>
              <a:ext uri="{FF2B5EF4-FFF2-40B4-BE49-F238E27FC236}">
                <a16:creationId xmlns:a16="http://schemas.microsoft.com/office/drawing/2014/main" id="{14F95111-F036-6909-5C16-79EC080F5F07}"/>
              </a:ext>
            </a:extLst>
          </p:cNvPr>
          <p:cNvSpPr>
            <a:spLocks/>
          </p:cNvSpPr>
          <p:nvPr/>
        </p:nvSpPr>
        <p:spPr bwMode="auto">
          <a:xfrm rot="5400000">
            <a:off x="2766683" y="3991403"/>
            <a:ext cx="519717" cy="365657"/>
          </a:xfrm>
          <a:custGeom>
            <a:avLst/>
            <a:gdLst>
              <a:gd name="T0" fmla="*/ 3 w 112"/>
              <a:gd name="T1" fmla="*/ 84 h 84"/>
              <a:gd name="T2" fmla="*/ 0 w 112"/>
              <a:gd name="T3" fmla="*/ 77 h 84"/>
              <a:gd name="T4" fmla="*/ 106 w 112"/>
              <a:gd name="T5" fmla="*/ 0 h 84"/>
              <a:gd name="T6" fmla="*/ 112 w 112"/>
              <a:gd name="T7" fmla="*/ 5 h 84"/>
              <a:gd name="T8" fmla="*/ 3 w 112"/>
              <a:gd name="T9" fmla="*/ 84 h 84"/>
            </a:gdLst>
            <a:ahLst/>
            <a:cxnLst>
              <a:cxn ang="0">
                <a:pos x="T0" y="T1"/>
              </a:cxn>
              <a:cxn ang="0">
                <a:pos x="T2" y="T3"/>
              </a:cxn>
              <a:cxn ang="0">
                <a:pos x="T4" y="T5"/>
              </a:cxn>
              <a:cxn ang="0">
                <a:pos x="T6" y="T7"/>
              </a:cxn>
              <a:cxn ang="0">
                <a:pos x="T8" y="T9"/>
              </a:cxn>
            </a:cxnLst>
            <a:rect l="0" t="0" r="r" b="b"/>
            <a:pathLst>
              <a:path w="112" h="84">
                <a:moveTo>
                  <a:pt x="3" y="84"/>
                </a:moveTo>
                <a:cubicBezTo>
                  <a:pt x="0" y="77"/>
                  <a:pt x="0" y="77"/>
                  <a:pt x="0" y="77"/>
                </a:cubicBezTo>
                <a:cubicBezTo>
                  <a:pt x="41" y="59"/>
                  <a:pt x="77" y="33"/>
                  <a:pt x="106" y="0"/>
                </a:cubicBezTo>
                <a:cubicBezTo>
                  <a:pt x="112" y="5"/>
                  <a:pt x="112" y="5"/>
                  <a:pt x="112" y="5"/>
                </a:cubicBezTo>
                <a:cubicBezTo>
                  <a:pt x="83" y="39"/>
                  <a:pt x="45" y="66"/>
                  <a:pt x="3" y="8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11">
            <a:extLst>
              <a:ext uri="{FF2B5EF4-FFF2-40B4-BE49-F238E27FC236}">
                <a16:creationId xmlns:a16="http://schemas.microsoft.com/office/drawing/2014/main" id="{342A3868-DA46-BD91-A129-F7F69F2A1C61}"/>
              </a:ext>
            </a:extLst>
          </p:cNvPr>
          <p:cNvSpPr>
            <a:spLocks/>
          </p:cNvSpPr>
          <p:nvPr/>
        </p:nvSpPr>
        <p:spPr bwMode="auto">
          <a:xfrm rot="5400000">
            <a:off x="3547479" y="4382558"/>
            <a:ext cx="227172" cy="562313"/>
          </a:xfrm>
          <a:custGeom>
            <a:avLst/>
            <a:gdLst>
              <a:gd name="T0" fmla="*/ 7 w 49"/>
              <a:gd name="T1" fmla="*/ 129 h 129"/>
              <a:gd name="T2" fmla="*/ 0 w 49"/>
              <a:gd name="T3" fmla="*/ 125 h 129"/>
              <a:gd name="T4" fmla="*/ 41 w 49"/>
              <a:gd name="T5" fmla="*/ 0 h 129"/>
              <a:gd name="T6" fmla="*/ 49 w 49"/>
              <a:gd name="T7" fmla="*/ 0 h 129"/>
              <a:gd name="T8" fmla="*/ 7 w 49"/>
              <a:gd name="T9" fmla="*/ 129 h 129"/>
            </a:gdLst>
            <a:ahLst/>
            <a:cxnLst>
              <a:cxn ang="0">
                <a:pos x="T0" y="T1"/>
              </a:cxn>
              <a:cxn ang="0">
                <a:pos x="T2" y="T3"/>
              </a:cxn>
              <a:cxn ang="0">
                <a:pos x="T4" y="T5"/>
              </a:cxn>
              <a:cxn ang="0">
                <a:pos x="T6" y="T7"/>
              </a:cxn>
              <a:cxn ang="0">
                <a:pos x="T8" y="T9"/>
              </a:cxn>
            </a:cxnLst>
            <a:rect l="0" t="0" r="r" b="b"/>
            <a:pathLst>
              <a:path w="49" h="129">
                <a:moveTo>
                  <a:pt x="7" y="129"/>
                </a:moveTo>
                <a:cubicBezTo>
                  <a:pt x="0" y="125"/>
                  <a:pt x="0" y="125"/>
                  <a:pt x="0" y="125"/>
                </a:cubicBezTo>
                <a:cubicBezTo>
                  <a:pt x="23" y="87"/>
                  <a:pt x="37" y="43"/>
                  <a:pt x="41" y="0"/>
                </a:cubicBezTo>
                <a:cubicBezTo>
                  <a:pt x="49" y="0"/>
                  <a:pt x="49" y="0"/>
                  <a:pt x="49" y="0"/>
                </a:cubicBezTo>
                <a:cubicBezTo>
                  <a:pt x="45" y="45"/>
                  <a:pt x="31" y="90"/>
                  <a:pt x="7" y="129"/>
                </a:cubicBezTo>
                <a:close/>
              </a:path>
            </a:pathLst>
          </a:custGeom>
          <a:solidFill>
            <a:srgbClr val="009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
            <a:extLst>
              <a:ext uri="{FF2B5EF4-FFF2-40B4-BE49-F238E27FC236}">
                <a16:creationId xmlns:a16="http://schemas.microsoft.com/office/drawing/2014/main" id="{E7100148-9A56-1D37-151A-93C79F7AF53E}"/>
              </a:ext>
            </a:extLst>
          </p:cNvPr>
          <p:cNvSpPr>
            <a:spLocks/>
          </p:cNvSpPr>
          <p:nvPr/>
        </p:nvSpPr>
        <p:spPr bwMode="auto">
          <a:xfrm rot="5400000">
            <a:off x="4346540" y="4382704"/>
            <a:ext cx="222269" cy="566922"/>
          </a:xfrm>
          <a:custGeom>
            <a:avLst/>
            <a:gdLst>
              <a:gd name="T0" fmla="*/ 40 w 48"/>
              <a:gd name="T1" fmla="*/ 130 h 130"/>
              <a:gd name="T2" fmla="*/ 0 w 48"/>
              <a:gd name="T3" fmla="*/ 5 h 130"/>
              <a:gd name="T4" fmla="*/ 6 w 48"/>
              <a:gd name="T5" fmla="*/ 0 h 130"/>
              <a:gd name="T6" fmla="*/ 48 w 48"/>
              <a:gd name="T7" fmla="*/ 129 h 130"/>
              <a:gd name="T8" fmla="*/ 40 w 48"/>
              <a:gd name="T9" fmla="*/ 130 h 130"/>
            </a:gdLst>
            <a:ahLst/>
            <a:cxnLst>
              <a:cxn ang="0">
                <a:pos x="T0" y="T1"/>
              </a:cxn>
              <a:cxn ang="0">
                <a:pos x="T2" y="T3"/>
              </a:cxn>
              <a:cxn ang="0">
                <a:pos x="T4" y="T5"/>
              </a:cxn>
              <a:cxn ang="0">
                <a:pos x="T6" y="T7"/>
              </a:cxn>
              <a:cxn ang="0">
                <a:pos x="T8" y="T9"/>
              </a:cxn>
            </a:cxnLst>
            <a:rect l="0" t="0" r="r" b="b"/>
            <a:pathLst>
              <a:path w="48" h="130">
                <a:moveTo>
                  <a:pt x="40" y="130"/>
                </a:moveTo>
                <a:cubicBezTo>
                  <a:pt x="36" y="86"/>
                  <a:pt x="22" y="42"/>
                  <a:pt x="0" y="5"/>
                </a:cubicBezTo>
                <a:cubicBezTo>
                  <a:pt x="6" y="0"/>
                  <a:pt x="6" y="0"/>
                  <a:pt x="6" y="0"/>
                </a:cubicBezTo>
                <a:cubicBezTo>
                  <a:pt x="30" y="39"/>
                  <a:pt x="44" y="84"/>
                  <a:pt x="48" y="129"/>
                </a:cubicBezTo>
                <a:lnTo>
                  <a:pt x="40" y="130"/>
                </a:lnTo>
                <a:close/>
              </a:path>
            </a:pathLst>
          </a:custGeom>
          <a:solidFill>
            <a:srgbClr val="7FB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3">
            <a:extLst>
              <a:ext uri="{FF2B5EF4-FFF2-40B4-BE49-F238E27FC236}">
                <a16:creationId xmlns:a16="http://schemas.microsoft.com/office/drawing/2014/main" id="{84F55706-CEA4-AF3E-C4BD-3A9DE227B5B0}"/>
              </a:ext>
            </a:extLst>
          </p:cNvPr>
          <p:cNvSpPr>
            <a:spLocks/>
          </p:cNvSpPr>
          <p:nvPr/>
        </p:nvSpPr>
        <p:spPr bwMode="auto">
          <a:xfrm rot="5400000">
            <a:off x="4832338" y="3989099"/>
            <a:ext cx="519717" cy="370266"/>
          </a:xfrm>
          <a:custGeom>
            <a:avLst/>
            <a:gdLst>
              <a:gd name="T0" fmla="*/ 106 w 112"/>
              <a:gd name="T1" fmla="*/ 85 h 85"/>
              <a:gd name="T2" fmla="*/ 0 w 112"/>
              <a:gd name="T3" fmla="*/ 7 h 85"/>
              <a:gd name="T4" fmla="*/ 3 w 112"/>
              <a:gd name="T5" fmla="*/ 0 h 85"/>
              <a:gd name="T6" fmla="*/ 112 w 112"/>
              <a:gd name="T7" fmla="*/ 79 h 85"/>
              <a:gd name="T8" fmla="*/ 106 w 112"/>
              <a:gd name="T9" fmla="*/ 85 h 85"/>
            </a:gdLst>
            <a:ahLst/>
            <a:cxnLst>
              <a:cxn ang="0">
                <a:pos x="T0" y="T1"/>
              </a:cxn>
              <a:cxn ang="0">
                <a:pos x="T2" y="T3"/>
              </a:cxn>
              <a:cxn ang="0">
                <a:pos x="T4" y="T5"/>
              </a:cxn>
              <a:cxn ang="0">
                <a:pos x="T6" y="T7"/>
              </a:cxn>
              <a:cxn ang="0">
                <a:pos x="T8" y="T9"/>
              </a:cxn>
            </a:cxnLst>
            <a:rect l="0" t="0" r="r" b="b"/>
            <a:pathLst>
              <a:path w="112" h="85">
                <a:moveTo>
                  <a:pt x="106" y="85"/>
                </a:moveTo>
                <a:cubicBezTo>
                  <a:pt x="77" y="51"/>
                  <a:pt x="40" y="25"/>
                  <a:pt x="0" y="7"/>
                </a:cubicBezTo>
                <a:cubicBezTo>
                  <a:pt x="3" y="0"/>
                  <a:pt x="3" y="0"/>
                  <a:pt x="3" y="0"/>
                </a:cubicBezTo>
                <a:cubicBezTo>
                  <a:pt x="45" y="18"/>
                  <a:pt x="82" y="45"/>
                  <a:pt x="112" y="79"/>
                </a:cubicBezTo>
                <a:lnTo>
                  <a:pt x="106" y="85"/>
                </a:lnTo>
                <a:close/>
              </a:path>
            </a:pathLst>
          </a:custGeom>
          <a:solidFill>
            <a:srgbClr val="383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9">
            <a:extLst>
              <a:ext uri="{FF2B5EF4-FFF2-40B4-BE49-F238E27FC236}">
                <a16:creationId xmlns:a16="http://schemas.microsoft.com/office/drawing/2014/main" id="{4B34846A-F1D3-4FB7-6E58-50EE904447FD}"/>
              </a:ext>
            </a:extLst>
          </p:cNvPr>
          <p:cNvSpPr>
            <a:spLocks noEditPoints="1"/>
          </p:cNvSpPr>
          <p:nvPr/>
        </p:nvSpPr>
        <p:spPr bwMode="auto">
          <a:xfrm rot="5400000">
            <a:off x="2668871" y="3668037"/>
            <a:ext cx="297449" cy="270402"/>
          </a:xfrm>
          <a:custGeom>
            <a:avLst/>
            <a:gdLst>
              <a:gd name="T0" fmla="*/ 32 w 64"/>
              <a:gd name="T1" fmla="*/ 62 h 62"/>
              <a:gd name="T2" fmla="*/ 3 w 64"/>
              <a:gd name="T3" fmla="*/ 40 h 62"/>
              <a:gd name="T4" fmla="*/ 5 w 64"/>
              <a:gd name="T5" fmla="*/ 17 h 62"/>
              <a:gd name="T6" fmla="*/ 23 w 64"/>
              <a:gd name="T7" fmla="*/ 2 h 62"/>
              <a:gd name="T8" fmla="*/ 32 w 64"/>
              <a:gd name="T9" fmla="*/ 0 h 62"/>
              <a:gd name="T10" fmla="*/ 62 w 64"/>
              <a:gd name="T11" fmla="*/ 21 h 62"/>
              <a:gd name="T12" fmla="*/ 60 w 64"/>
              <a:gd name="T13" fmla="*/ 45 h 62"/>
              <a:gd name="T14" fmla="*/ 42 w 64"/>
              <a:gd name="T15" fmla="*/ 60 h 62"/>
              <a:gd name="T16" fmla="*/ 32 w 64"/>
              <a:gd name="T17" fmla="*/ 62 h 62"/>
              <a:gd name="T18" fmla="*/ 32 w 64"/>
              <a:gd name="T19" fmla="*/ 8 h 62"/>
              <a:gd name="T20" fmla="*/ 25 w 64"/>
              <a:gd name="T21" fmla="*/ 9 h 62"/>
              <a:gd name="T22" fmla="*/ 12 w 64"/>
              <a:gd name="T23" fmla="*/ 21 h 62"/>
              <a:gd name="T24" fmla="*/ 10 w 64"/>
              <a:gd name="T25" fmla="*/ 38 h 62"/>
              <a:gd name="T26" fmla="*/ 32 w 64"/>
              <a:gd name="T27" fmla="*/ 54 h 62"/>
              <a:gd name="T28" fmla="*/ 39 w 64"/>
              <a:gd name="T29" fmla="*/ 53 h 62"/>
              <a:gd name="T30" fmla="*/ 53 w 64"/>
              <a:gd name="T31" fmla="*/ 41 h 62"/>
              <a:gd name="T32" fmla="*/ 54 w 64"/>
              <a:gd name="T33" fmla="*/ 24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19" y="62"/>
                  <a:pt x="7" y="53"/>
                  <a:pt x="3" y="40"/>
                </a:cubicBezTo>
                <a:cubicBezTo>
                  <a:pt x="0" y="33"/>
                  <a:pt x="1" y="24"/>
                  <a:pt x="5" y="17"/>
                </a:cubicBezTo>
                <a:cubicBezTo>
                  <a:pt x="8" y="10"/>
                  <a:pt x="15" y="4"/>
                  <a:pt x="23" y="2"/>
                </a:cubicBezTo>
                <a:cubicBezTo>
                  <a:pt x="26" y="0"/>
                  <a:pt x="29" y="0"/>
                  <a:pt x="32" y="0"/>
                </a:cubicBezTo>
                <a:cubicBezTo>
                  <a:pt x="46" y="0"/>
                  <a:pt x="58" y="9"/>
                  <a:pt x="62" y="21"/>
                </a:cubicBezTo>
                <a:cubicBezTo>
                  <a:pt x="64" y="29"/>
                  <a:pt x="64" y="38"/>
                  <a:pt x="60" y="45"/>
                </a:cubicBezTo>
                <a:cubicBezTo>
                  <a:pt x="56" y="52"/>
                  <a:pt x="50" y="58"/>
                  <a:pt x="42" y="60"/>
                </a:cubicBezTo>
                <a:cubicBezTo>
                  <a:pt x="39" y="61"/>
                  <a:pt x="36" y="62"/>
                  <a:pt x="32" y="62"/>
                </a:cubicBezTo>
                <a:close/>
                <a:moveTo>
                  <a:pt x="32" y="8"/>
                </a:moveTo>
                <a:cubicBezTo>
                  <a:pt x="30" y="8"/>
                  <a:pt x="28" y="8"/>
                  <a:pt x="25" y="9"/>
                </a:cubicBezTo>
                <a:cubicBezTo>
                  <a:pt x="19" y="11"/>
                  <a:pt x="15" y="15"/>
                  <a:pt x="12" y="21"/>
                </a:cubicBezTo>
                <a:cubicBezTo>
                  <a:pt x="9" y="26"/>
                  <a:pt x="9" y="32"/>
                  <a:pt x="10" y="38"/>
                </a:cubicBezTo>
                <a:cubicBezTo>
                  <a:pt x="14" y="48"/>
                  <a:pt x="22" y="54"/>
                  <a:pt x="32" y="54"/>
                </a:cubicBezTo>
                <a:cubicBezTo>
                  <a:pt x="35" y="54"/>
                  <a:pt x="37" y="54"/>
                  <a:pt x="39" y="53"/>
                </a:cubicBezTo>
                <a:cubicBezTo>
                  <a:pt x="45" y="51"/>
                  <a:pt x="50" y="47"/>
                  <a:pt x="53" y="41"/>
                </a:cubicBezTo>
                <a:cubicBezTo>
                  <a:pt x="56" y="36"/>
                  <a:pt x="56" y="30"/>
                  <a:pt x="54" y="24"/>
                </a:cubicBezTo>
                <a:cubicBezTo>
                  <a:pt x="51" y="14"/>
                  <a:pt x="42" y="8"/>
                  <a:pt x="32" y="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20">
            <a:extLst>
              <a:ext uri="{FF2B5EF4-FFF2-40B4-BE49-F238E27FC236}">
                <a16:creationId xmlns:a16="http://schemas.microsoft.com/office/drawing/2014/main" id="{B824709E-1F4C-02C0-544A-C3EBE6A5B7D3}"/>
              </a:ext>
            </a:extLst>
          </p:cNvPr>
          <p:cNvSpPr>
            <a:spLocks noEditPoints="1"/>
          </p:cNvSpPr>
          <p:nvPr/>
        </p:nvSpPr>
        <p:spPr bwMode="auto">
          <a:xfrm rot="5400000">
            <a:off x="3143611" y="4364263"/>
            <a:ext cx="297449" cy="270402"/>
          </a:xfrm>
          <a:custGeom>
            <a:avLst/>
            <a:gdLst>
              <a:gd name="T0" fmla="*/ 32 w 64"/>
              <a:gd name="T1" fmla="*/ 62 h 62"/>
              <a:gd name="T2" fmla="*/ 14 w 64"/>
              <a:gd name="T3" fmla="*/ 56 h 62"/>
              <a:gd name="T4" fmla="*/ 1 w 64"/>
              <a:gd name="T5" fmla="*/ 36 h 62"/>
              <a:gd name="T6" fmla="*/ 7 w 64"/>
              <a:gd name="T7" fmla="*/ 13 h 62"/>
              <a:gd name="T8" fmla="*/ 32 w 64"/>
              <a:gd name="T9" fmla="*/ 0 h 62"/>
              <a:gd name="T10" fmla="*/ 50 w 64"/>
              <a:gd name="T11" fmla="*/ 6 h 62"/>
              <a:gd name="T12" fmla="*/ 63 w 64"/>
              <a:gd name="T13" fmla="*/ 26 h 62"/>
              <a:gd name="T14" fmla="*/ 57 w 64"/>
              <a:gd name="T15" fmla="*/ 49 h 62"/>
              <a:gd name="T16" fmla="*/ 32 w 64"/>
              <a:gd name="T17" fmla="*/ 62 h 62"/>
              <a:gd name="T18" fmla="*/ 32 w 64"/>
              <a:gd name="T19" fmla="*/ 8 h 62"/>
              <a:gd name="T20" fmla="*/ 13 w 64"/>
              <a:gd name="T21" fmla="*/ 18 h 62"/>
              <a:gd name="T22" fmla="*/ 9 w 64"/>
              <a:gd name="T23" fmla="*/ 35 h 62"/>
              <a:gd name="T24" fmla="*/ 19 w 64"/>
              <a:gd name="T25" fmla="*/ 50 h 62"/>
              <a:gd name="T26" fmla="*/ 32 w 64"/>
              <a:gd name="T27" fmla="*/ 54 h 62"/>
              <a:gd name="T28" fmla="*/ 51 w 64"/>
              <a:gd name="T29" fmla="*/ 45 h 62"/>
              <a:gd name="T30" fmla="*/ 55 w 64"/>
              <a:gd name="T31" fmla="*/ 28 h 62"/>
              <a:gd name="T32" fmla="*/ 46 w 64"/>
              <a:gd name="T33" fmla="*/ 13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25" y="62"/>
                  <a:pt x="19" y="60"/>
                  <a:pt x="14" y="56"/>
                </a:cubicBezTo>
                <a:cubicBezTo>
                  <a:pt x="7" y="51"/>
                  <a:pt x="3" y="44"/>
                  <a:pt x="1" y="36"/>
                </a:cubicBezTo>
                <a:cubicBezTo>
                  <a:pt x="0" y="28"/>
                  <a:pt x="2" y="20"/>
                  <a:pt x="7" y="13"/>
                </a:cubicBezTo>
                <a:cubicBezTo>
                  <a:pt x="13" y="5"/>
                  <a:pt x="22" y="0"/>
                  <a:pt x="32" y="0"/>
                </a:cubicBezTo>
                <a:cubicBezTo>
                  <a:pt x="39" y="0"/>
                  <a:pt x="45" y="2"/>
                  <a:pt x="50" y="6"/>
                </a:cubicBezTo>
                <a:cubicBezTo>
                  <a:pt x="57" y="11"/>
                  <a:pt x="61" y="18"/>
                  <a:pt x="63" y="26"/>
                </a:cubicBezTo>
                <a:cubicBezTo>
                  <a:pt x="64" y="34"/>
                  <a:pt x="62" y="43"/>
                  <a:pt x="57" y="49"/>
                </a:cubicBezTo>
                <a:cubicBezTo>
                  <a:pt x="51" y="57"/>
                  <a:pt x="42" y="62"/>
                  <a:pt x="32" y="62"/>
                </a:cubicBezTo>
                <a:close/>
                <a:moveTo>
                  <a:pt x="32" y="8"/>
                </a:moveTo>
                <a:cubicBezTo>
                  <a:pt x="25" y="8"/>
                  <a:pt x="18" y="12"/>
                  <a:pt x="13" y="18"/>
                </a:cubicBezTo>
                <a:cubicBezTo>
                  <a:pt x="10" y="23"/>
                  <a:pt x="8" y="29"/>
                  <a:pt x="9" y="35"/>
                </a:cubicBezTo>
                <a:cubicBezTo>
                  <a:pt x="10" y="41"/>
                  <a:pt x="14" y="46"/>
                  <a:pt x="19" y="50"/>
                </a:cubicBezTo>
                <a:cubicBezTo>
                  <a:pt x="23" y="53"/>
                  <a:pt x="27" y="54"/>
                  <a:pt x="32" y="54"/>
                </a:cubicBezTo>
                <a:cubicBezTo>
                  <a:pt x="39" y="54"/>
                  <a:pt x="46" y="51"/>
                  <a:pt x="51" y="45"/>
                </a:cubicBezTo>
                <a:cubicBezTo>
                  <a:pt x="54" y="40"/>
                  <a:pt x="56" y="34"/>
                  <a:pt x="55" y="28"/>
                </a:cubicBezTo>
                <a:cubicBezTo>
                  <a:pt x="54" y="21"/>
                  <a:pt x="51" y="16"/>
                  <a:pt x="46" y="13"/>
                </a:cubicBezTo>
                <a:cubicBezTo>
                  <a:pt x="42" y="10"/>
                  <a:pt x="37" y="8"/>
                  <a:pt x="32" y="8"/>
                </a:cubicBezTo>
                <a:close/>
              </a:path>
            </a:pathLst>
          </a:custGeom>
          <a:solidFill>
            <a:srgbClr val="009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21">
            <a:extLst>
              <a:ext uri="{FF2B5EF4-FFF2-40B4-BE49-F238E27FC236}">
                <a16:creationId xmlns:a16="http://schemas.microsoft.com/office/drawing/2014/main" id="{EC1F8890-9C8F-2BA5-AE0E-266BE6A89DCA}"/>
              </a:ext>
            </a:extLst>
          </p:cNvPr>
          <p:cNvSpPr>
            <a:spLocks noEditPoints="1"/>
          </p:cNvSpPr>
          <p:nvPr/>
        </p:nvSpPr>
        <p:spPr bwMode="auto">
          <a:xfrm rot="5400000">
            <a:off x="3916701" y="4629024"/>
            <a:ext cx="287643" cy="270402"/>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8 h 62"/>
              <a:gd name="T12" fmla="*/ 8 w 62"/>
              <a:gd name="T13" fmla="*/ 31 h 62"/>
              <a:gd name="T14" fmla="*/ 31 w 62"/>
              <a:gd name="T15" fmla="*/ 54 h 62"/>
              <a:gd name="T16" fmla="*/ 54 w 62"/>
              <a:gd name="T17" fmla="*/ 31 h 62"/>
              <a:gd name="T18" fmla="*/ 31 w 62"/>
              <a:gd name="T19"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8"/>
                </a:moveTo>
                <a:cubicBezTo>
                  <a:pt x="19" y="8"/>
                  <a:pt x="8" y="18"/>
                  <a:pt x="8" y="31"/>
                </a:cubicBezTo>
                <a:cubicBezTo>
                  <a:pt x="8" y="44"/>
                  <a:pt x="19" y="54"/>
                  <a:pt x="31" y="54"/>
                </a:cubicBezTo>
                <a:cubicBezTo>
                  <a:pt x="44" y="54"/>
                  <a:pt x="54" y="44"/>
                  <a:pt x="54" y="31"/>
                </a:cubicBezTo>
                <a:cubicBezTo>
                  <a:pt x="54" y="18"/>
                  <a:pt x="44" y="8"/>
                  <a:pt x="31" y="8"/>
                </a:cubicBezTo>
                <a:close/>
              </a:path>
            </a:pathLst>
          </a:custGeom>
          <a:solidFill>
            <a:srgbClr val="7FB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22">
            <a:extLst>
              <a:ext uri="{FF2B5EF4-FFF2-40B4-BE49-F238E27FC236}">
                <a16:creationId xmlns:a16="http://schemas.microsoft.com/office/drawing/2014/main" id="{53FB7413-610C-4FC4-7B8B-EC2F0CF994EE}"/>
              </a:ext>
            </a:extLst>
          </p:cNvPr>
          <p:cNvSpPr>
            <a:spLocks noEditPoints="1"/>
          </p:cNvSpPr>
          <p:nvPr/>
        </p:nvSpPr>
        <p:spPr bwMode="auto">
          <a:xfrm rot="5400000">
            <a:off x="4679985" y="4364263"/>
            <a:ext cx="297449" cy="270402"/>
          </a:xfrm>
          <a:custGeom>
            <a:avLst/>
            <a:gdLst>
              <a:gd name="T0" fmla="*/ 32 w 64"/>
              <a:gd name="T1" fmla="*/ 62 h 62"/>
              <a:gd name="T2" fmla="*/ 7 w 64"/>
              <a:gd name="T3" fmla="*/ 49 h 62"/>
              <a:gd name="T4" fmla="*/ 1 w 64"/>
              <a:gd name="T5" fmla="*/ 26 h 62"/>
              <a:gd name="T6" fmla="*/ 14 w 64"/>
              <a:gd name="T7" fmla="*/ 6 h 62"/>
              <a:gd name="T8" fmla="*/ 32 w 64"/>
              <a:gd name="T9" fmla="*/ 0 h 62"/>
              <a:gd name="T10" fmla="*/ 57 w 64"/>
              <a:gd name="T11" fmla="*/ 13 h 62"/>
              <a:gd name="T12" fmla="*/ 63 w 64"/>
              <a:gd name="T13" fmla="*/ 36 h 62"/>
              <a:gd name="T14" fmla="*/ 50 w 64"/>
              <a:gd name="T15" fmla="*/ 56 h 62"/>
              <a:gd name="T16" fmla="*/ 32 w 64"/>
              <a:gd name="T17" fmla="*/ 62 h 62"/>
              <a:gd name="T18" fmla="*/ 32 w 64"/>
              <a:gd name="T19" fmla="*/ 8 h 62"/>
              <a:gd name="T20" fmla="*/ 19 w 64"/>
              <a:gd name="T21" fmla="*/ 12 h 62"/>
              <a:gd name="T22" fmla="*/ 9 w 64"/>
              <a:gd name="T23" fmla="*/ 27 h 62"/>
              <a:gd name="T24" fmla="*/ 13 w 64"/>
              <a:gd name="T25" fmla="*/ 45 h 62"/>
              <a:gd name="T26" fmla="*/ 32 w 64"/>
              <a:gd name="T27" fmla="*/ 54 h 62"/>
              <a:gd name="T28" fmla="*/ 46 w 64"/>
              <a:gd name="T29" fmla="*/ 50 h 62"/>
              <a:gd name="T30" fmla="*/ 55 w 64"/>
              <a:gd name="T31" fmla="*/ 35 h 62"/>
              <a:gd name="T32" fmla="*/ 51 w 64"/>
              <a:gd name="T33" fmla="*/ 18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22" y="62"/>
                  <a:pt x="13" y="57"/>
                  <a:pt x="7" y="49"/>
                </a:cubicBezTo>
                <a:cubicBezTo>
                  <a:pt x="2" y="43"/>
                  <a:pt x="0" y="34"/>
                  <a:pt x="1" y="26"/>
                </a:cubicBezTo>
                <a:cubicBezTo>
                  <a:pt x="3" y="18"/>
                  <a:pt x="7" y="11"/>
                  <a:pt x="14" y="6"/>
                </a:cubicBezTo>
                <a:cubicBezTo>
                  <a:pt x="19" y="2"/>
                  <a:pt x="25" y="0"/>
                  <a:pt x="32" y="0"/>
                </a:cubicBezTo>
                <a:cubicBezTo>
                  <a:pt x="42" y="0"/>
                  <a:pt x="51" y="5"/>
                  <a:pt x="57" y="13"/>
                </a:cubicBezTo>
                <a:cubicBezTo>
                  <a:pt x="62" y="20"/>
                  <a:pt x="64" y="28"/>
                  <a:pt x="63" y="36"/>
                </a:cubicBezTo>
                <a:cubicBezTo>
                  <a:pt x="61" y="44"/>
                  <a:pt x="57" y="51"/>
                  <a:pt x="50" y="56"/>
                </a:cubicBezTo>
                <a:cubicBezTo>
                  <a:pt x="45" y="60"/>
                  <a:pt x="39" y="62"/>
                  <a:pt x="32" y="62"/>
                </a:cubicBezTo>
                <a:close/>
                <a:moveTo>
                  <a:pt x="32" y="8"/>
                </a:moveTo>
                <a:cubicBezTo>
                  <a:pt x="27" y="8"/>
                  <a:pt x="23" y="10"/>
                  <a:pt x="19" y="12"/>
                </a:cubicBezTo>
                <a:cubicBezTo>
                  <a:pt x="14" y="16"/>
                  <a:pt x="10" y="21"/>
                  <a:pt x="9" y="27"/>
                </a:cubicBezTo>
                <a:cubicBezTo>
                  <a:pt x="8" y="34"/>
                  <a:pt x="10" y="40"/>
                  <a:pt x="13" y="45"/>
                </a:cubicBezTo>
                <a:cubicBezTo>
                  <a:pt x="18" y="50"/>
                  <a:pt x="25" y="54"/>
                  <a:pt x="32" y="54"/>
                </a:cubicBezTo>
                <a:cubicBezTo>
                  <a:pt x="37" y="54"/>
                  <a:pt x="42" y="52"/>
                  <a:pt x="46" y="50"/>
                </a:cubicBezTo>
                <a:cubicBezTo>
                  <a:pt x="51" y="46"/>
                  <a:pt x="54" y="41"/>
                  <a:pt x="55" y="35"/>
                </a:cubicBezTo>
                <a:cubicBezTo>
                  <a:pt x="56" y="29"/>
                  <a:pt x="54" y="23"/>
                  <a:pt x="51" y="18"/>
                </a:cubicBezTo>
                <a:cubicBezTo>
                  <a:pt x="46" y="12"/>
                  <a:pt x="39" y="8"/>
                  <a:pt x="32" y="8"/>
                </a:cubicBezTo>
                <a:close/>
              </a:path>
            </a:pathLst>
          </a:custGeom>
          <a:solidFill>
            <a:srgbClr val="383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23">
            <a:extLst>
              <a:ext uri="{FF2B5EF4-FFF2-40B4-BE49-F238E27FC236}">
                <a16:creationId xmlns:a16="http://schemas.microsoft.com/office/drawing/2014/main" id="{BAFB0795-DDE5-CD8E-CC8F-D4239EB7CC1E}"/>
              </a:ext>
            </a:extLst>
          </p:cNvPr>
          <p:cNvSpPr>
            <a:spLocks noEditPoints="1"/>
          </p:cNvSpPr>
          <p:nvPr/>
        </p:nvSpPr>
        <p:spPr bwMode="auto">
          <a:xfrm rot="5400000">
            <a:off x="5154725" y="3668037"/>
            <a:ext cx="297449" cy="270402"/>
          </a:xfrm>
          <a:custGeom>
            <a:avLst/>
            <a:gdLst>
              <a:gd name="T0" fmla="*/ 32 w 64"/>
              <a:gd name="T1" fmla="*/ 62 h 62"/>
              <a:gd name="T2" fmla="*/ 23 w 64"/>
              <a:gd name="T3" fmla="*/ 61 h 62"/>
              <a:gd name="T4" fmla="*/ 5 w 64"/>
              <a:gd name="T5" fmla="*/ 45 h 62"/>
              <a:gd name="T6" fmla="*/ 3 w 64"/>
              <a:gd name="T7" fmla="*/ 22 h 62"/>
              <a:gd name="T8" fmla="*/ 32 w 64"/>
              <a:gd name="T9" fmla="*/ 0 h 62"/>
              <a:gd name="T10" fmla="*/ 42 w 64"/>
              <a:gd name="T11" fmla="*/ 2 h 62"/>
              <a:gd name="T12" fmla="*/ 60 w 64"/>
              <a:gd name="T13" fmla="*/ 17 h 62"/>
              <a:gd name="T14" fmla="*/ 62 w 64"/>
              <a:gd name="T15" fmla="*/ 41 h 62"/>
              <a:gd name="T16" fmla="*/ 32 w 64"/>
              <a:gd name="T17" fmla="*/ 62 h 62"/>
              <a:gd name="T18" fmla="*/ 32 w 64"/>
              <a:gd name="T19" fmla="*/ 8 h 62"/>
              <a:gd name="T20" fmla="*/ 10 w 64"/>
              <a:gd name="T21" fmla="*/ 24 h 62"/>
              <a:gd name="T22" fmla="*/ 12 w 64"/>
              <a:gd name="T23" fmla="*/ 42 h 62"/>
              <a:gd name="T24" fmla="*/ 25 w 64"/>
              <a:gd name="T25" fmla="*/ 53 h 62"/>
              <a:gd name="T26" fmla="*/ 32 w 64"/>
              <a:gd name="T27" fmla="*/ 54 h 62"/>
              <a:gd name="T28" fmla="*/ 54 w 64"/>
              <a:gd name="T29" fmla="*/ 38 h 62"/>
              <a:gd name="T30" fmla="*/ 53 w 64"/>
              <a:gd name="T31" fmla="*/ 21 h 62"/>
              <a:gd name="T32" fmla="*/ 39 w 64"/>
              <a:gd name="T33" fmla="*/ 9 h 62"/>
              <a:gd name="T34" fmla="*/ 32 w 64"/>
              <a:gd name="T35"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2">
                <a:moveTo>
                  <a:pt x="32" y="62"/>
                </a:moveTo>
                <a:cubicBezTo>
                  <a:pt x="29" y="62"/>
                  <a:pt x="26" y="62"/>
                  <a:pt x="23" y="61"/>
                </a:cubicBezTo>
                <a:cubicBezTo>
                  <a:pt x="15" y="58"/>
                  <a:pt x="8" y="53"/>
                  <a:pt x="5" y="45"/>
                </a:cubicBezTo>
                <a:cubicBezTo>
                  <a:pt x="1" y="38"/>
                  <a:pt x="0" y="30"/>
                  <a:pt x="3" y="22"/>
                </a:cubicBezTo>
                <a:cubicBezTo>
                  <a:pt x="7" y="9"/>
                  <a:pt x="19" y="0"/>
                  <a:pt x="32" y="0"/>
                </a:cubicBezTo>
                <a:cubicBezTo>
                  <a:pt x="36" y="0"/>
                  <a:pt x="39" y="1"/>
                  <a:pt x="42" y="2"/>
                </a:cubicBezTo>
                <a:cubicBezTo>
                  <a:pt x="50" y="4"/>
                  <a:pt x="56" y="10"/>
                  <a:pt x="60" y="17"/>
                </a:cubicBezTo>
                <a:cubicBezTo>
                  <a:pt x="64" y="25"/>
                  <a:pt x="64" y="33"/>
                  <a:pt x="62" y="41"/>
                </a:cubicBezTo>
                <a:cubicBezTo>
                  <a:pt x="58" y="54"/>
                  <a:pt x="46" y="62"/>
                  <a:pt x="32" y="62"/>
                </a:cubicBezTo>
                <a:close/>
                <a:moveTo>
                  <a:pt x="32" y="8"/>
                </a:moveTo>
                <a:cubicBezTo>
                  <a:pt x="22" y="8"/>
                  <a:pt x="14" y="15"/>
                  <a:pt x="10" y="24"/>
                </a:cubicBezTo>
                <a:cubicBezTo>
                  <a:pt x="9" y="30"/>
                  <a:pt x="9" y="36"/>
                  <a:pt x="12" y="42"/>
                </a:cubicBezTo>
                <a:cubicBezTo>
                  <a:pt x="15" y="47"/>
                  <a:pt x="19" y="51"/>
                  <a:pt x="25" y="53"/>
                </a:cubicBezTo>
                <a:cubicBezTo>
                  <a:pt x="28" y="54"/>
                  <a:pt x="30" y="54"/>
                  <a:pt x="32" y="54"/>
                </a:cubicBezTo>
                <a:cubicBezTo>
                  <a:pt x="42" y="54"/>
                  <a:pt x="51" y="48"/>
                  <a:pt x="54" y="38"/>
                </a:cubicBezTo>
                <a:cubicBezTo>
                  <a:pt x="56" y="33"/>
                  <a:pt x="56" y="26"/>
                  <a:pt x="53" y="21"/>
                </a:cubicBezTo>
                <a:cubicBezTo>
                  <a:pt x="50" y="15"/>
                  <a:pt x="45" y="11"/>
                  <a:pt x="39" y="9"/>
                </a:cubicBezTo>
                <a:cubicBezTo>
                  <a:pt x="37" y="9"/>
                  <a:pt x="35" y="8"/>
                  <a:pt x="32" y="8"/>
                </a:cubicBezTo>
                <a:close/>
              </a:path>
            </a:pathLst>
          </a:custGeom>
          <a:solidFill>
            <a:srgbClr val="006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24">
            <a:extLst>
              <a:ext uri="{FF2B5EF4-FFF2-40B4-BE49-F238E27FC236}">
                <a16:creationId xmlns:a16="http://schemas.microsoft.com/office/drawing/2014/main" id="{082FDE8A-56C0-B83D-8EF3-9F46395D96E4}"/>
              </a:ext>
            </a:extLst>
          </p:cNvPr>
          <p:cNvSpPr>
            <a:spLocks/>
          </p:cNvSpPr>
          <p:nvPr/>
        </p:nvSpPr>
        <p:spPr bwMode="auto">
          <a:xfrm rot="5400000">
            <a:off x="1680238" y="3546894"/>
            <a:ext cx="988771" cy="981742"/>
          </a:xfrm>
          <a:custGeom>
            <a:avLst/>
            <a:gdLst>
              <a:gd name="T0" fmla="*/ 197 w 213"/>
              <a:gd name="T1" fmla="*/ 88 h 225"/>
              <a:gd name="T2" fmla="*/ 136 w 213"/>
              <a:gd name="T3" fmla="*/ 209 h 225"/>
              <a:gd name="T4" fmla="*/ 15 w 213"/>
              <a:gd name="T5" fmla="*/ 147 h 225"/>
              <a:gd name="T6" fmla="*/ 60 w 213"/>
              <a:gd name="T7" fmla="*/ 34 h 225"/>
              <a:gd name="T8" fmla="*/ 68 w 213"/>
              <a:gd name="T9" fmla="*/ 0 h 225"/>
              <a:gd name="T10" fmla="*/ 93 w 213"/>
              <a:gd name="T11" fmla="*/ 23 h 225"/>
              <a:gd name="T12" fmla="*/ 197 w 213"/>
              <a:gd name="T13" fmla="*/ 88 h 225"/>
            </a:gdLst>
            <a:ahLst/>
            <a:cxnLst>
              <a:cxn ang="0">
                <a:pos x="T0" y="T1"/>
              </a:cxn>
              <a:cxn ang="0">
                <a:pos x="T2" y="T3"/>
              </a:cxn>
              <a:cxn ang="0">
                <a:pos x="T4" y="T5"/>
              </a:cxn>
              <a:cxn ang="0">
                <a:pos x="T6" y="T7"/>
              </a:cxn>
              <a:cxn ang="0">
                <a:pos x="T8" y="T9"/>
              </a:cxn>
              <a:cxn ang="0">
                <a:pos x="T10" y="T11"/>
              </a:cxn>
              <a:cxn ang="0">
                <a:pos x="T12" y="T13"/>
              </a:cxn>
            </a:cxnLst>
            <a:rect l="0" t="0" r="r" b="b"/>
            <a:pathLst>
              <a:path w="213" h="225">
                <a:moveTo>
                  <a:pt x="197" y="88"/>
                </a:moveTo>
                <a:cubicBezTo>
                  <a:pt x="213" y="138"/>
                  <a:pt x="186" y="192"/>
                  <a:pt x="136" y="209"/>
                </a:cubicBezTo>
                <a:cubicBezTo>
                  <a:pt x="85" y="225"/>
                  <a:pt x="31" y="198"/>
                  <a:pt x="15" y="147"/>
                </a:cubicBezTo>
                <a:cubicBezTo>
                  <a:pt x="0" y="103"/>
                  <a:pt x="20" y="55"/>
                  <a:pt x="60" y="34"/>
                </a:cubicBezTo>
                <a:cubicBezTo>
                  <a:pt x="68" y="0"/>
                  <a:pt x="68" y="0"/>
                  <a:pt x="68" y="0"/>
                </a:cubicBezTo>
                <a:cubicBezTo>
                  <a:pt x="93" y="23"/>
                  <a:pt x="93" y="23"/>
                  <a:pt x="93" y="23"/>
                </a:cubicBezTo>
                <a:cubicBezTo>
                  <a:pt x="138" y="17"/>
                  <a:pt x="182" y="43"/>
                  <a:pt x="197" y="8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25">
            <a:extLst>
              <a:ext uri="{FF2B5EF4-FFF2-40B4-BE49-F238E27FC236}">
                <a16:creationId xmlns:a16="http://schemas.microsoft.com/office/drawing/2014/main" id="{0DAFD46F-ECDF-70C4-57A8-D920B6D8D148}"/>
              </a:ext>
            </a:extLst>
          </p:cNvPr>
          <p:cNvSpPr>
            <a:spLocks/>
          </p:cNvSpPr>
          <p:nvPr/>
        </p:nvSpPr>
        <p:spPr bwMode="auto">
          <a:xfrm rot="5400000">
            <a:off x="2372848" y="4645134"/>
            <a:ext cx="998577" cy="929506"/>
          </a:xfrm>
          <a:custGeom>
            <a:avLst/>
            <a:gdLst>
              <a:gd name="T0" fmla="*/ 162 w 215"/>
              <a:gd name="T1" fmla="*/ 27 h 213"/>
              <a:gd name="T2" fmla="*/ 183 w 215"/>
              <a:gd name="T3" fmla="*/ 161 h 213"/>
              <a:gd name="T4" fmla="*/ 50 w 215"/>
              <a:gd name="T5" fmla="*/ 182 h 213"/>
              <a:gd name="T6" fmla="*/ 20 w 215"/>
              <a:gd name="T7" fmla="*/ 63 h 213"/>
              <a:gd name="T8" fmla="*/ 6 w 215"/>
              <a:gd name="T9" fmla="*/ 32 h 213"/>
              <a:gd name="T10" fmla="*/ 40 w 215"/>
              <a:gd name="T11" fmla="*/ 35 h 213"/>
              <a:gd name="T12" fmla="*/ 162 w 215"/>
              <a:gd name="T13" fmla="*/ 27 h 213"/>
            </a:gdLst>
            <a:ahLst/>
            <a:cxnLst>
              <a:cxn ang="0">
                <a:pos x="T0" y="T1"/>
              </a:cxn>
              <a:cxn ang="0">
                <a:pos x="T2" y="T3"/>
              </a:cxn>
              <a:cxn ang="0">
                <a:pos x="T4" y="T5"/>
              </a:cxn>
              <a:cxn ang="0">
                <a:pos x="T6" y="T7"/>
              </a:cxn>
              <a:cxn ang="0">
                <a:pos x="T8" y="T9"/>
              </a:cxn>
              <a:cxn ang="0">
                <a:pos x="T10" y="T11"/>
              </a:cxn>
              <a:cxn ang="0">
                <a:pos x="T12" y="T13"/>
              </a:cxn>
            </a:cxnLst>
            <a:rect l="0" t="0" r="r" b="b"/>
            <a:pathLst>
              <a:path w="215" h="213">
                <a:moveTo>
                  <a:pt x="162" y="27"/>
                </a:moveTo>
                <a:cubicBezTo>
                  <a:pt x="205" y="58"/>
                  <a:pt x="215" y="118"/>
                  <a:pt x="183" y="161"/>
                </a:cubicBezTo>
                <a:cubicBezTo>
                  <a:pt x="152" y="204"/>
                  <a:pt x="93" y="213"/>
                  <a:pt x="50" y="182"/>
                </a:cubicBezTo>
                <a:cubicBezTo>
                  <a:pt x="12" y="154"/>
                  <a:pt x="0" y="104"/>
                  <a:pt x="20" y="63"/>
                </a:cubicBezTo>
                <a:cubicBezTo>
                  <a:pt x="6" y="32"/>
                  <a:pt x="6" y="32"/>
                  <a:pt x="6" y="32"/>
                </a:cubicBezTo>
                <a:cubicBezTo>
                  <a:pt x="40" y="35"/>
                  <a:pt x="40" y="35"/>
                  <a:pt x="40" y="35"/>
                </a:cubicBezTo>
                <a:cubicBezTo>
                  <a:pt x="73" y="4"/>
                  <a:pt x="124" y="0"/>
                  <a:pt x="162" y="27"/>
                </a:cubicBezTo>
                <a:close/>
              </a:path>
            </a:pathLst>
          </a:custGeom>
          <a:solidFill>
            <a:srgbClr val="009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26">
            <a:extLst>
              <a:ext uri="{FF2B5EF4-FFF2-40B4-BE49-F238E27FC236}">
                <a16:creationId xmlns:a16="http://schemas.microsoft.com/office/drawing/2014/main" id="{565982E8-F022-03EB-5302-55E26E08186E}"/>
              </a:ext>
            </a:extLst>
          </p:cNvPr>
          <p:cNvSpPr>
            <a:spLocks/>
          </p:cNvSpPr>
          <p:nvPr/>
        </p:nvSpPr>
        <p:spPr bwMode="auto">
          <a:xfrm rot="5400000">
            <a:off x="3549793" y="5027129"/>
            <a:ext cx="1021458" cy="838860"/>
          </a:xfrm>
          <a:custGeom>
            <a:avLst/>
            <a:gdLst>
              <a:gd name="T0" fmla="*/ 124 w 220"/>
              <a:gd name="T1" fmla="*/ 192 h 192"/>
              <a:gd name="T2" fmla="*/ 220 w 220"/>
              <a:gd name="T3" fmla="*/ 96 h 192"/>
              <a:gd name="T4" fmla="*/ 124 w 220"/>
              <a:gd name="T5" fmla="*/ 0 h 192"/>
              <a:gd name="T6" fmla="*/ 30 w 220"/>
              <a:gd name="T7" fmla="*/ 79 h 192"/>
              <a:gd name="T8" fmla="*/ 0 w 220"/>
              <a:gd name="T9" fmla="*/ 96 h 192"/>
              <a:gd name="T10" fmla="*/ 30 w 220"/>
              <a:gd name="T11" fmla="*/ 113 h 192"/>
              <a:gd name="T12" fmla="*/ 124 w 220"/>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220" h="192">
                <a:moveTo>
                  <a:pt x="124" y="192"/>
                </a:moveTo>
                <a:cubicBezTo>
                  <a:pt x="177" y="192"/>
                  <a:pt x="220" y="149"/>
                  <a:pt x="220" y="96"/>
                </a:cubicBezTo>
                <a:cubicBezTo>
                  <a:pt x="220" y="43"/>
                  <a:pt x="177" y="0"/>
                  <a:pt x="124" y="0"/>
                </a:cubicBezTo>
                <a:cubicBezTo>
                  <a:pt x="77" y="0"/>
                  <a:pt x="38" y="34"/>
                  <a:pt x="30" y="79"/>
                </a:cubicBezTo>
                <a:cubicBezTo>
                  <a:pt x="0" y="96"/>
                  <a:pt x="0" y="96"/>
                  <a:pt x="0" y="96"/>
                </a:cubicBezTo>
                <a:cubicBezTo>
                  <a:pt x="30" y="113"/>
                  <a:pt x="30" y="113"/>
                  <a:pt x="30" y="113"/>
                </a:cubicBezTo>
                <a:cubicBezTo>
                  <a:pt x="38" y="158"/>
                  <a:pt x="77" y="192"/>
                  <a:pt x="124" y="192"/>
                </a:cubicBezTo>
                <a:close/>
              </a:path>
            </a:pathLst>
          </a:custGeom>
          <a:solidFill>
            <a:srgbClr val="7FB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27">
            <a:extLst>
              <a:ext uri="{FF2B5EF4-FFF2-40B4-BE49-F238E27FC236}">
                <a16:creationId xmlns:a16="http://schemas.microsoft.com/office/drawing/2014/main" id="{AC04D45B-8C9C-61AC-0F8E-16B61CDA4030}"/>
              </a:ext>
            </a:extLst>
          </p:cNvPr>
          <p:cNvSpPr>
            <a:spLocks/>
          </p:cNvSpPr>
          <p:nvPr/>
        </p:nvSpPr>
        <p:spPr bwMode="auto">
          <a:xfrm rot="5400000">
            <a:off x="4747315" y="4642829"/>
            <a:ext cx="998577" cy="934115"/>
          </a:xfrm>
          <a:custGeom>
            <a:avLst/>
            <a:gdLst>
              <a:gd name="T0" fmla="*/ 162 w 215"/>
              <a:gd name="T1" fmla="*/ 186 h 214"/>
              <a:gd name="T2" fmla="*/ 183 w 215"/>
              <a:gd name="T3" fmla="*/ 52 h 214"/>
              <a:gd name="T4" fmla="*/ 50 w 215"/>
              <a:gd name="T5" fmla="*/ 31 h 214"/>
              <a:gd name="T6" fmla="*/ 20 w 215"/>
              <a:gd name="T7" fmla="*/ 150 h 214"/>
              <a:gd name="T8" fmla="*/ 6 w 215"/>
              <a:gd name="T9" fmla="*/ 182 h 214"/>
              <a:gd name="T10" fmla="*/ 40 w 215"/>
              <a:gd name="T11" fmla="*/ 178 h 214"/>
              <a:gd name="T12" fmla="*/ 162 w 215"/>
              <a:gd name="T13" fmla="*/ 186 h 214"/>
            </a:gdLst>
            <a:ahLst/>
            <a:cxnLst>
              <a:cxn ang="0">
                <a:pos x="T0" y="T1"/>
              </a:cxn>
              <a:cxn ang="0">
                <a:pos x="T2" y="T3"/>
              </a:cxn>
              <a:cxn ang="0">
                <a:pos x="T4" y="T5"/>
              </a:cxn>
              <a:cxn ang="0">
                <a:pos x="T6" y="T7"/>
              </a:cxn>
              <a:cxn ang="0">
                <a:pos x="T8" y="T9"/>
              </a:cxn>
              <a:cxn ang="0">
                <a:pos x="T10" y="T11"/>
              </a:cxn>
              <a:cxn ang="0">
                <a:pos x="T12" y="T13"/>
              </a:cxn>
            </a:cxnLst>
            <a:rect l="0" t="0" r="r" b="b"/>
            <a:pathLst>
              <a:path w="215" h="214">
                <a:moveTo>
                  <a:pt x="162" y="186"/>
                </a:moveTo>
                <a:cubicBezTo>
                  <a:pt x="205" y="155"/>
                  <a:pt x="215" y="95"/>
                  <a:pt x="183" y="52"/>
                </a:cubicBezTo>
                <a:cubicBezTo>
                  <a:pt x="152" y="10"/>
                  <a:pt x="93" y="0"/>
                  <a:pt x="50" y="31"/>
                </a:cubicBezTo>
                <a:cubicBezTo>
                  <a:pt x="12" y="59"/>
                  <a:pt x="0" y="109"/>
                  <a:pt x="20" y="150"/>
                </a:cubicBezTo>
                <a:cubicBezTo>
                  <a:pt x="6" y="182"/>
                  <a:pt x="6" y="182"/>
                  <a:pt x="6" y="182"/>
                </a:cubicBezTo>
                <a:cubicBezTo>
                  <a:pt x="40" y="178"/>
                  <a:pt x="40" y="178"/>
                  <a:pt x="40" y="178"/>
                </a:cubicBezTo>
                <a:cubicBezTo>
                  <a:pt x="73" y="209"/>
                  <a:pt x="124" y="214"/>
                  <a:pt x="162" y="186"/>
                </a:cubicBezTo>
                <a:close/>
              </a:path>
            </a:pathLst>
          </a:custGeom>
          <a:solidFill>
            <a:srgbClr val="383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28">
            <a:extLst>
              <a:ext uri="{FF2B5EF4-FFF2-40B4-BE49-F238E27FC236}">
                <a16:creationId xmlns:a16="http://schemas.microsoft.com/office/drawing/2014/main" id="{D4FDC2A0-B78F-9A79-A264-1B0430C715A7}"/>
              </a:ext>
            </a:extLst>
          </p:cNvPr>
          <p:cNvSpPr>
            <a:spLocks/>
          </p:cNvSpPr>
          <p:nvPr/>
        </p:nvSpPr>
        <p:spPr bwMode="auto">
          <a:xfrm rot="5400000">
            <a:off x="5452035" y="3546894"/>
            <a:ext cx="988771" cy="981742"/>
          </a:xfrm>
          <a:custGeom>
            <a:avLst/>
            <a:gdLst>
              <a:gd name="T0" fmla="*/ 197 w 213"/>
              <a:gd name="T1" fmla="*/ 137 h 225"/>
              <a:gd name="T2" fmla="*/ 136 w 213"/>
              <a:gd name="T3" fmla="*/ 16 h 225"/>
              <a:gd name="T4" fmla="*/ 15 w 213"/>
              <a:gd name="T5" fmla="*/ 78 h 225"/>
              <a:gd name="T6" fmla="*/ 60 w 213"/>
              <a:gd name="T7" fmla="*/ 192 h 225"/>
              <a:gd name="T8" fmla="*/ 68 w 213"/>
              <a:gd name="T9" fmla="*/ 225 h 225"/>
              <a:gd name="T10" fmla="*/ 93 w 213"/>
              <a:gd name="T11" fmla="*/ 202 h 225"/>
              <a:gd name="T12" fmla="*/ 197 w 213"/>
              <a:gd name="T13" fmla="*/ 137 h 225"/>
            </a:gdLst>
            <a:ahLst/>
            <a:cxnLst>
              <a:cxn ang="0">
                <a:pos x="T0" y="T1"/>
              </a:cxn>
              <a:cxn ang="0">
                <a:pos x="T2" y="T3"/>
              </a:cxn>
              <a:cxn ang="0">
                <a:pos x="T4" y="T5"/>
              </a:cxn>
              <a:cxn ang="0">
                <a:pos x="T6" y="T7"/>
              </a:cxn>
              <a:cxn ang="0">
                <a:pos x="T8" y="T9"/>
              </a:cxn>
              <a:cxn ang="0">
                <a:pos x="T10" y="T11"/>
              </a:cxn>
              <a:cxn ang="0">
                <a:pos x="T12" y="T13"/>
              </a:cxn>
            </a:cxnLst>
            <a:rect l="0" t="0" r="r" b="b"/>
            <a:pathLst>
              <a:path w="213" h="225">
                <a:moveTo>
                  <a:pt x="197" y="137"/>
                </a:moveTo>
                <a:cubicBezTo>
                  <a:pt x="213" y="87"/>
                  <a:pt x="186" y="33"/>
                  <a:pt x="136" y="16"/>
                </a:cubicBezTo>
                <a:cubicBezTo>
                  <a:pt x="85" y="0"/>
                  <a:pt x="31" y="28"/>
                  <a:pt x="15" y="78"/>
                </a:cubicBezTo>
                <a:cubicBezTo>
                  <a:pt x="0" y="123"/>
                  <a:pt x="20" y="170"/>
                  <a:pt x="60" y="192"/>
                </a:cubicBezTo>
                <a:cubicBezTo>
                  <a:pt x="68" y="225"/>
                  <a:pt x="68" y="225"/>
                  <a:pt x="68" y="225"/>
                </a:cubicBezTo>
                <a:cubicBezTo>
                  <a:pt x="93" y="202"/>
                  <a:pt x="93" y="202"/>
                  <a:pt x="93" y="202"/>
                </a:cubicBezTo>
                <a:cubicBezTo>
                  <a:pt x="138" y="208"/>
                  <a:pt x="182" y="182"/>
                  <a:pt x="197" y="137"/>
                </a:cubicBezTo>
                <a:close/>
              </a:path>
            </a:pathLst>
          </a:custGeom>
          <a:solidFill>
            <a:srgbClr val="006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29">
            <a:extLst>
              <a:ext uri="{FF2B5EF4-FFF2-40B4-BE49-F238E27FC236}">
                <a16:creationId xmlns:a16="http://schemas.microsoft.com/office/drawing/2014/main" id="{12DB262E-6AAB-B802-2086-969E56722250}"/>
              </a:ext>
            </a:extLst>
          </p:cNvPr>
          <p:cNvSpPr>
            <a:spLocks noChangeArrowheads="1"/>
          </p:cNvSpPr>
          <p:nvPr/>
        </p:nvSpPr>
        <p:spPr bwMode="auto">
          <a:xfrm rot="5400000">
            <a:off x="1859786" y="3756462"/>
            <a:ext cx="594897" cy="557704"/>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30">
            <a:extLst>
              <a:ext uri="{FF2B5EF4-FFF2-40B4-BE49-F238E27FC236}">
                <a16:creationId xmlns:a16="http://schemas.microsoft.com/office/drawing/2014/main" id="{C83FFE20-B40F-D948-C56D-C09EA5BA1413}"/>
              </a:ext>
            </a:extLst>
          </p:cNvPr>
          <p:cNvSpPr>
            <a:spLocks noChangeArrowheads="1"/>
          </p:cNvSpPr>
          <p:nvPr/>
        </p:nvSpPr>
        <p:spPr bwMode="auto">
          <a:xfrm>
            <a:off x="1877294" y="3765615"/>
            <a:ext cx="576783" cy="53939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0" bIns="45720" numCol="1" anchor="t" anchorCtr="0" compatLnSpc="1">
            <a:prstTxWarp prst="textNoShape">
              <a:avLst/>
            </a:prstTxWarp>
          </a:bodyPr>
          <a:lstStyle/>
          <a:p>
            <a:pPr algn="ctr"/>
            <a:r>
              <a:rPr lang="el-GR" sz="1670" b="1">
                <a:latin typeface="Aptos" panose="020B0004020202020204" pitchFamily="34" charset="0"/>
              </a:rPr>
              <a:t>12%</a:t>
            </a:r>
            <a:endParaRPr lang="en-US" sz="1670" b="1">
              <a:latin typeface="Aptos" panose="020B0004020202020204" pitchFamily="34" charset="0"/>
            </a:endParaRPr>
          </a:p>
        </p:txBody>
      </p:sp>
      <p:sp>
        <p:nvSpPr>
          <p:cNvPr id="132" name="Oval 31">
            <a:extLst>
              <a:ext uri="{FF2B5EF4-FFF2-40B4-BE49-F238E27FC236}">
                <a16:creationId xmlns:a16="http://schemas.microsoft.com/office/drawing/2014/main" id="{A42C3635-DB80-FDD0-D03B-D3A9B51277A3}"/>
              </a:ext>
            </a:extLst>
          </p:cNvPr>
          <p:cNvSpPr>
            <a:spLocks noChangeArrowheads="1"/>
          </p:cNvSpPr>
          <p:nvPr/>
        </p:nvSpPr>
        <p:spPr bwMode="auto">
          <a:xfrm>
            <a:off x="2573914" y="4824404"/>
            <a:ext cx="596446" cy="556256"/>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0" bIns="45720" numCol="1" anchor="t" anchorCtr="0" compatLnSpc="1">
            <a:prstTxWarp prst="textNoShape">
              <a:avLst/>
            </a:prstTxWarp>
          </a:bodyPr>
          <a:lstStyle/>
          <a:p>
            <a:pPr algn="ctr"/>
            <a:r>
              <a:rPr lang="el-GR" sz="1700" b="1">
                <a:latin typeface="Aptos" panose="020B0004020202020204" pitchFamily="34" charset="0"/>
              </a:rPr>
              <a:t>56%</a:t>
            </a:r>
            <a:endParaRPr lang="en-US" sz="1700" b="1">
              <a:latin typeface="Aptos" panose="020B0004020202020204" pitchFamily="34" charset="0"/>
            </a:endParaRPr>
          </a:p>
        </p:txBody>
      </p:sp>
      <p:sp>
        <p:nvSpPr>
          <p:cNvPr id="134" name="Oval 33">
            <a:extLst>
              <a:ext uri="{FF2B5EF4-FFF2-40B4-BE49-F238E27FC236}">
                <a16:creationId xmlns:a16="http://schemas.microsoft.com/office/drawing/2014/main" id="{FA2E9158-645B-F578-F372-97F3B30B77B4}"/>
              </a:ext>
            </a:extLst>
          </p:cNvPr>
          <p:cNvSpPr>
            <a:spLocks noChangeArrowheads="1"/>
          </p:cNvSpPr>
          <p:nvPr/>
        </p:nvSpPr>
        <p:spPr bwMode="auto">
          <a:xfrm>
            <a:off x="3762300" y="5232221"/>
            <a:ext cx="596446" cy="557788"/>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0" bIns="45720" numCol="1" anchor="t" anchorCtr="0" compatLnSpc="1">
            <a:prstTxWarp prst="textNoShape">
              <a:avLst/>
            </a:prstTxWarp>
          </a:bodyPr>
          <a:lstStyle/>
          <a:p>
            <a:pPr algn="ctr"/>
            <a:r>
              <a:rPr lang="el-GR" sz="1700" b="1">
                <a:latin typeface="Aptos" panose="020B0004020202020204" pitchFamily="34" charset="0"/>
              </a:rPr>
              <a:t>27%</a:t>
            </a:r>
            <a:endParaRPr lang="en-US" sz="1700" b="1">
              <a:latin typeface="Aptos" panose="020B0004020202020204" pitchFamily="34" charset="0"/>
            </a:endParaRPr>
          </a:p>
        </p:txBody>
      </p:sp>
      <p:sp>
        <p:nvSpPr>
          <p:cNvPr id="136" name="Oval 35">
            <a:extLst>
              <a:ext uri="{FF2B5EF4-FFF2-40B4-BE49-F238E27FC236}">
                <a16:creationId xmlns:a16="http://schemas.microsoft.com/office/drawing/2014/main" id="{9FBDA479-EB17-5748-ECC1-B1D1A3A0F553}"/>
              </a:ext>
            </a:extLst>
          </p:cNvPr>
          <p:cNvSpPr>
            <a:spLocks noChangeArrowheads="1"/>
          </p:cNvSpPr>
          <p:nvPr/>
        </p:nvSpPr>
        <p:spPr bwMode="auto">
          <a:xfrm rot="5400000">
            <a:off x="4943009" y="4825984"/>
            <a:ext cx="594897" cy="553095"/>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36">
            <a:extLst>
              <a:ext uri="{FF2B5EF4-FFF2-40B4-BE49-F238E27FC236}">
                <a16:creationId xmlns:a16="http://schemas.microsoft.com/office/drawing/2014/main" id="{890F5CD3-94C9-13B8-41B7-6431A35AF556}"/>
              </a:ext>
            </a:extLst>
          </p:cNvPr>
          <p:cNvSpPr>
            <a:spLocks noChangeArrowheads="1"/>
          </p:cNvSpPr>
          <p:nvPr/>
        </p:nvSpPr>
        <p:spPr bwMode="auto">
          <a:xfrm>
            <a:off x="4958212" y="4834365"/>
            <a:ext cx="576783" cy="55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0" bIns="45720" numCol="1" anchor="t" anchorCtr="0" compatLnSpc="1">
            <a:prstTxWarp prst="textNoShape">
              <a:avLst/>
            </a:prstTxWarp>
          </a:bodyPr>
          <a:lstStyle/>
          <a:p>
            <a:pPr algn="ctr"/>
            <a:r>
              <a:rPr lang="el-GR" sz="1700" b="1">
                <a:latin typeface="Aptos" panose="020B0004020202020204" pitchFamily="34" charset="0"/>
              </a:rPr>
              <a:t>4%</a:t>
            </a:r>
            <a:endParaRPr lang="en-US" sz="1700" b="1">
              <a:latin typeface="Aptos" panose="020B0004020202020204" pitchFamily="34" charset="0"/>
            </a:endParaRPr>
          </a:p>
        </p:txBody>
      </p:sp>
      <p:sp>
        <p:nvSpPr>
          <p:cNvPr id="138" name="Oval 37">
            <a:extLst>
              <a:ext uri="{FF2B5EF4-FFF2-40B4-BE49-F238E27FC236}">
                <a16:creationId xmlns:a16="http://schemas.microsoft.com/office/drawing/2014/main" id="{37292166-55AB-AB81-D67D-ED533D3E4384}"/>
              </a:ext>
            </a:extLst>
          </p:cNvPr>
          <p:cNvSpPr>
            <a:spLocks noChangeArrowheads="1"/>
          </p:cNvSpPr>
          <p:nvPr/>
        </p:nvSpPr>
        <p:spPr bwMode="auto">
          <a:xfrm rot="5400000">
            <a:off x="5673554" y="3756462"/>
            <a:ext cx="594897" cy="557704"/>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38">
            <a:extLst>
              <a:ext uri="{FF2B5EF4-FFF2-40B4-BE49-F238E27FC236}">
                <a16:creationId xmlns:a16="http://schemas.microsoft.com/office/drawing/2014/main" id="{01CE93BF-674E-362D-60B8-05669523C7CD}"/>
              </a:ext>
            </a:extLst>
          </p:cNvPr>
          <p:cNvSpPr>
            <a:spLocks noChangeArrowheads="1"/>
          </p:cNvSpPr>
          <p:nvPr/>
        </p:nvSpPr>
        <p:spPr bwMode="auto">
          <a:xfrm>
            <a:off x="5681844" y="3765614"/>
            <a:ext cx="576783" cy="53939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20" rIns="0" bIns="45720" numCol="1" anchor="t" anchorCtr="0" compatLnSpc="1">
            <a:prstTxWarp prst="textNoShape">
              <a:avLst/>
            </a:prstTxWarp>
          </a:bodyPr>
          <a:lstStyle/>
          <a:p>
            <a:pPr algn="ctr"/>
            <a:r>
              <a:rPr lang="el-GR" sz="1700" b="1">
                <a:latin typeface="Aptos" panose="020B0004020202020204" pitchFamily="34" charset="0"/>
              </a:rPr>
              <a:t>2%</a:t>
            </a:r>
            <a:endParaRPr lang="en-US" sz="1700" b="1">
              <a:latin typeface="Aptos" panose="020B0004020202020204" pitchFamily="34" charset="0"/>
            </a:endParaRPr>
          </a:p>
        </p:txBody>
      </p:sp>
      <p:sp>
        <p:nvSpPr>
          <p:cNvPr id="140" name="Oval 39">
            <a:extLst>
              <a:ext uri="{FF2B5EF4-FFF2-40B4-BE49-F238E27FC236}">
                <a16:creationId xmlns:a16="http://schemas.microsoft.com/office/drawing/2014/main" id="{BB3BBC1D-0535-BDFA-65A6-A358C95E092E}"/>
              </a:ext>
            </a:extLst>
          </p:cNvPr>
          <p:cNvSpPr>
            <a:spLocks noChangeArrowheads="1"/>
          </p:cNvSpPr>
          <p:nvPr/>
        </p:nvSpPr>
        <p:spPr bwMode="auto">
          <a:xfrm rot="5400000">
            <a:off x="3025173" y="2403335"/>
            <a:ext cx="2070699" cy="1945050"/>
          </a:xfrm>
          <a:prstGeom prst="ellipse">
            <a:avLst/>
          </a:pr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40">
            <a:extLst>
              <a:ext uri="{FF2B5EF4-FFF2-40B4-BE49-F238E27FC236}">
                <a16:creationId xmlns:a16="http://schemas.microsoft.com/office/drawing/2014/main" id="{09432638-E7C3-9FD0-04C7-BA96D77DA7DB}"/>
              </a:ext>
            </a:extLst>
          </p:cNvPr>
          <p:cNvSpPr>
            <a:spLocks noChangeArrowheads="1"/>
          </p:cNvSpPr>
          <p:nvPr/>
        </p:nvSpPr>
        <p:spPr bwMode="auto">
          <a:xfrm rot="5400000">
            <a:off x="3055407" y="2431612"/>
            <a:ext cx="2010228" cy="1883594"/>
          </a:xfrm>
          <a:prstGeom prst="ellipse">
            <a:avLst/>
          </a:pr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3" name="TextBox 150">
            <a:extLst>
              <a:ext uri="{FF2B5EF4-FFF2-40B4-BE49-F238E27FC236}">
                <a16:creationId xmlns:a16="http://schemas.microsoft.com/office/drawing/2014/main" id="{0C8F5671-AE1A-8E90-4116-50546E00A63D}"/>
              </a:ext>
            </a:extLst>
          </p:cNvPr>
          <p:cNvSpPr txBox="1"/>
          <p:nvPr/>
        </p:nvSpPr>
        <p:spPr>
          <a:xfrm>
            <a:off x="1302581" y="4398089"/>
            <a:ext cx="1321398" cy="523220"/>
          </a:xfrm>
          <a:prstGeom prst="rect">
            <a:avLst/>
          </a:prstGeom>
          <a:noFill/>
        </p:spPr>
        <p:txBody>
          <a:bodyPr wrap="square">
            <a:spAutoFit/>
          </a:bodyPr>
          <a:lstStyle/>
          <a:p>
            <a:r>
              <a:rPr lang="el-GR" sz="1400" b="1">
                <a:solidFill>
                  <a:schemeClr val="tx2"/>
                </a:solidFill>
                <a:latin typeface="Aptos" panose="020B0004020202020204" pitchFamily="34" charset="0"/>
              </a:rPr>
              <a:t>Σε πολύ μεγάλο βαθμό </a:t>
            </a:r>
            <a:endParaRPr lang="en-US" sz="1400" b="1">
              <a:solidFill>
                <a:schemeClr val="tx2"/>
              </a:solidFill>
              <a:latin typeface="Aptos" panose="020B0004020202020204" pitchFamily="34" charset="0"/>
            </a:endParaRPr>
          </a:p>
        </p:txBody>
      </p:sp>
      <p:sp>
        <p:nvSpPr>
          <p:cNvPr id="155" name="TextBox 150">
            <a:extLst>
              <a:ext uri="{FF2B5EF4-FFF2-40B4-BE49-F238E27FC236}">
                <a16:creationId xmlns:a16="http://schemas.microsoft.com/office/drawing/2014/main" id="{D3D0F91C-9FCF-4035-FA1F-EBB08CE9D774}"/>
              </a:ext>
            </a:extLst>
          </p:cNvPr>
          <p:cNvSpPr txBox="1"/>
          <p:nvPr/>
        </p:nvSpPr>
        <p:spPr>
          <a:xfrm>
            <a:off x="2476084" y="5568399"/>
            <a:ext cx="1423205" cy="523220"/>
          </a:xfrm>
          <a:prstGeom prst="rect">
            <a:avLst/>
          </a:prstGeom>
          <a:noFill/>
        </p:spPr>
        <p:txBody>
          <a:bodyPr wrap="square">
            <a:spAutoFit/>
          </a:bodyPr>
          <a:lstStyle/>
          <a:p>
            <a:r>
              <a:rPr lang="el-GR" sz="1400" b="1">
                <a:solidFill>
                  <a:srgbClr val="009A44"/>
                </a:solidFill>
                <a:latin typeface="Aptos" panose="020B0004020202020204" pitchFamily="34" charset="0"/>
              </a:rPr>
              <a:t>Σε μεγάλο βαθμό</a:t>
            </a:r>
            <a:endParaRPr lang="en-US" sz="1400" b="1">
              <a:solidFill>
                <a:srgbClr val="009A44"/>
              </a:solidFill>
              <a:latin typeface="Aptos" panose="020B0004020202020204" pitchFamily="34" charset="0"/>
            </a:endParaRPr>
          </a:p>
        </p:txBody>
      </p:sp>
      <p:sp>
        <p:nvSpPr>
          <p:cNvPr id="157" name="TextBox 150">
            <a:extLst>
              <a:ext uri="{FF2B5EF4-FFF2-40B4-BE49-F238E27FC236}">
                <a16:creationId xmlns:a16="http://schemas.microsoft.com/office/drawing/2014/main" id="{E9597716-8F0E-E2EF-7498-121CF2A8E86F}"/>
              </a:ext>
            </a:extLst>
          </p:cNvPr>
          <p:cNvSpPr txBox="1"/>
          <p:nvPr/>
        </p:nvSpPr>
        <p:spPr>
          <a:xfrm>
            <a:off x="3310459" y="6006460"/>
            <a:ext cx="1713725" cy="326608"/>
          </a:xfrm>
          <a:prstGeom prst="rect">
            <a:avLst/>
          </a:prstGeom>
          <a:noFill/>
        </p:spPr>
        <p:txBody>
          <a:bodyPr wrap="square">
            <a:spAutoFit/>
          </a:bodyPr>
          <a:lstStyle/>
          <a:p>
            <a:r>
              <a:rPr lang="el-GR" sz="1400" b="1">
                <a:solidFill>
                  <a:srgbClr val="86BC25"/>
                </a:solidFill>
                <a:latin typeface="Aptos" panose="020B0004020202020204" pitchFamily="34" charset="0"/>
              </a:rPr>
              <a:t>Σε μέτριο βαθμό </a:t>
            </a:r>
            <a:endParaRPr lang="en-US" sz="1400" b="1">
              <a:solidFill>
                <a:srgbClr val="86BC25"/>
              </a:solidFill>
              <a:latin typeface="Aptos" panose="020B0004020202020204" pitchFamily="34" charset="0"/>
            </a:endParaRPr>
          </a:p>
        </p:txBody>
      </p:sp>
      <p:sp>
        <p:nvSpPr>
          <p:cNvPr id="159" name="TextBox 150">
            <a:extLst>
              <a:ext uri="{FF2B5EF4-FFF2-40B4-BE49-F238E27FC236}">
                <a16:creationId xmlns:a16="http://schemas.microsoft.com/office/drawing/2014/main" id="{33B167CC-0992-11DE-584E-CAFC066D00D2}"/>
              </a:ext>
            </a:extLst>
          </p:cNvPr>
          <p:cNvSpPr txBox="1"/>
          <p:nvPr/>
        </p:nvSpPr>
        <p:spPr>
          <a:xfrm>
            <a:off x="5001015" y="5607281"/>
            <a:ext cx="1354572" cy="523220"/>
          </a:xfrm>
          <a:prstGeom prst="rect">
            <a:avLst/>
          </a:prstGeom>
          <a:noFill/>
        </p:spPr>
        <p:txBody>
          <a:bodyPr wrap="square">
            <a:spAutoFit/>
          </a:bodyPr>
          <a:lstStyle/>
          <a:p>
            <a:r>
              <a:rPr lang="el-GR" sz="1400" b="1">
                <a:solidFill>
                  <a:schemeClr val="tx1">
                    <a:lumMod val="85000"/>
                    <a:lumOff val="15000"/>
                  </a:schemeClr>
                </a:solidFill>
                <a:latin typeface="Aptos" panose="020B0004020202020204" pitchFamily="34" charset="0"/>
              </a:rPr>
              <a:t>Σε μικρό βαθμό </a:t>
            </a:r>
            <a:endParaRPr lang="en-US" sz="1400" b="1">
              <a:solidFill>
                <a:schemeClr val="tx1">
                  <a:lumMod val="85000"/>
                  <a:lumOff val="15000"/>
                </a:schemeClr>
              </a:solidFill>
              <a:latin typeface="Aptos" panose="020B0004020202020204" pitchFamily="34" charset="0"/>
            </a:endParaRPr>
          </a:p>
        </p:txBody>
      </p:sp>
      <p:sp>
        <p:nvSpPr>
          <p:cNvPr id="161" name="TextBox 150">
            <a:extLst>
              <a:ext uri="{FF2B5EF4-FFF2-40B4-BE49-F238E27FC236}">
                <a16:creationId xmlns:a16="http://schemas.microsoft.com/office/drawing/2014/main" id="{358A749D-0610-FA87-ACC4-9FC22182000E}"/>
              </a:ext>
            </a:extLst>
          </p:cNvPr>
          <p:cNvSpPr txBox="1"/>
          <p:nvPr/>
        </p:nvSpPr>
        <p:spPr>
          <a:xfrm>
            <a:off x="6054539" y="4463398"/>
            <a:ext cx="1354572" cy="326608"/>
          </a:xfrm>
          <a:prstGeom prst="rect">
            <a:avLst/>
          </a:prstGeom>
          <a:noFill/>
        </p:spPr>
        <p:txBody>
          <a:bodyPr wrap="square">
            <a:spAutoFit/>
          </a:bodyPr>
          <a:lstStyle/>
          <a:p>
            <a:r>
              <a:rPr lang="el-GR" sz="1400" b="1">
                <a:solidFill>
                  <a:schemeClr val="tx1">
                    <a:lumMod val="85000"/>
                    <a:lumOff val="15000"/>
                  </a:schemeClr>
                </a:solidFill>
                <a:latin typeface="Aptos" panose="020B0004020202020204" pitchFamily="34" charset="0"/>
              </a:rPr>
              <a:t>Καθόλου</a:t>
            </a:r>
            <a:endParaRPr lang="en-US" sz="1400" b="1">
              <a:solidFill>
                <a:schemeClr val="tx1">
                  <a:lumMod val="85000"/>
                  <a:lumOff val="15000"/>
                </a:schemeClr>
              </a:solidFill>
              <a:latin typeface="Aptos" panose="020B0004020202020204" pitchFamily="34" charset="0"/>
            </a:endParaRPr>
          </a:p>
        </p:txBody>
      </p:sp>
      <p:grpSp>
        <p:nvGrpSpPr>
          <p:cNvPr id="62" name="Group 61">
            <a:extLst>
              <a:ext uri="{FF2B5EF4-FFF2-40B4-BE49-F238E27FC236}">
                <a16:creationId xmlns:a16="http://schemas.microsoft.com/office/drawing/2014/main" id="{7AF2F438-89D8-4177-A583-6B095E76622D}"/>
              </a:ext>
            </a:extLst>
          </p:cNvPr>
          <p:cNvGrpSpPr/>
          <p:nvPr/>
        </p:nvGrpSpPr>
        <p:grpSpPr>
          <a:xfrm>
            <a:off x="10698926" y="2192765"/>
            <a:ext cx="1042609" cy="4155507"/>
            <a:chOff x="10887509" y="2217189"/>
            <a:chExt cx="1042609" cy="4155507"/>
          </a:xfrm>
        </p:grpSpPr>
        <p:sp>
          <p:nvSpPr>
            <p:cNvPr id="48" name="Snip Same Side Corner Rectangle 93">
              <a:extLst>
                <a:ext uri="{FF2B5EF4-FFF2-40B4-BE49-F238E27FC236}">
                  <a16:creationId xmlns:a16="http://schemas.microsoft.com/office/drawing/2014/main" id="{BD6B910A-6925-EE73-8294-341740A7A4EA}"/>
                </a:ext>
              </a:extLst>
            </p:cNvPr>
            <p:cNvSpPr/>
            <p:nvPr/>
          </p:nvSpPr>
          <p:spPr bwMode="gray">
            <a:xfrm rot="5400000">
              <a:off x="9430930" y="3873508"/>
              <a:ext cx="4155507" cy="842869"/>
            </a:xfrm>
            <a:prstGeom prst="snip2SameRect">
              <a:avLst>
                <a:gd name="adj1" fmla="val 0"/>
                <a:gd name="adj2" fmla="val 17936"/>
              </a:avLst>
            </a:prstGeom>
            <a:solidFill>
              <a:schemeClr val="tx2"/>
            </a:solidFill>
            <a:ln w="19050" algn="ctr">
              <a:noFill/>
              <a:miter lim="800000"/>
              <a:headEnd/>
              <a:tailEnd/>
            </a:ln>
          </p:spPr>
          <p:txBody>
            <a:bodyPr wrap="square" lIns="88900" tIns="88900" rIns="88900" bIns="88900" rtlCol="0" anchor="ctr"/>
            <a:lstStyle/>
            <a:p>
              <a:pPr algn="ctr" defTabSz="913686">
                <a:buSzPct val="100000"/>
              </a:pPr>
              <a:r>
                <a:rPr lang="el-GR" b="1">
                  <a:solidFill>
                    <a:schemeClr val="bg1"/>
                  </a:solidFill>
                  <a:latin typeface="Aptos" panose="020B0004020202020204" pitchFamily="34" charset="0"/>
                </a:rPr>
                <a:t>Εκτίμηση μέλλον κλάδου ΤΠΕ στην Ελλάδα τα επόμενα 5 έτη</a:t>
              </a:r>
            </a:p>
          </p:txBody>
        </p:sp>
        <p:grpSp>
          <p:nvGrpSpPr>
            <p:cNvPr id="61" name="Group 60">
              <a:extLst>
                <a:ext uri="{FF2B5EF4-FFF2-40B4-BE49-F238E27FC236}">
                  <a16:creationId xmlns:a16="http://schemas.microsoft.com/office/drawing/2014/main" id="{D0CE26E6-47EE-53DE-5BD5-A1DDA2E42FCF}"/>
                </a:ext>
              </a:extLst>
            </p:cNvPr>
            <p:cNvGrpSpPr/>
            <p:nvPr/>
          </p:nvGrpSpPr>
          <p:grpSpPr>
            <a:xfrm>
              <a:off x="10887509" y="3228843"/>
              <a:ext cx="156059" cy="2132198"/>
              <a:chOff x="10887509" y="3207240"/>
              <a:chExt cx="156059" cy="2132198"/>
            </a:xfrm>
          </p:grpSpPr>
          <p:cxnSp>
            <p:nvCxnSpPr>
              <p:cNvPr id="49" name="Straight Connector 48">
                <a:extLst>
                  <a:ext uri="{FF2B5EF4-FFF2-40B4-BE49-F238E27FC236}">
                    <a16:creationId xmlns:a16="http://schemas.microsoft.com/office/drawing/2014/main" id="{D0E7757D-0AD3-DE2B-13E2-5D42F3E119C3}"/>
                  </a:ext>
                </a:extLst>
              </p:cNvPr>
              <p:cNvCxnSpPr>
                <a:cxnSpLocks/>
              </p:cNvCxnSpPr>
              <p:nvPr/>
            </p:nvCxnSpPr>
            <p:spPr>
              <a:xfrm rot="5400000">
                <a:off x="10965539" y="3129210"/>
                <a:ext cx="0" cy="156059"/>
              </a:xfrm>
              <a:prstGeom prst="line">
                <a:avLst/>
              </a:prstGeom>
              <a:solidFill>
                <a:schemeClr val="accent1">
                  <a:lumMod val="40000"/>
                  <a:lumOff val="60000"/>
                </a:schemeClr>
              </a:solidFill>
              <a:ln w="12700">
                <a:solidFill>
                  <a:srgbClr val="0000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63D7F50-8E2E-3500-7920-09172E1DA147}"/>
                  </a:ext>
                </a:extLst>
              </p:cNvPr>
              <p:cNvCxnSpPr>
                <a:cxnSpLocks/>
              </p:cNvCxnSpPr>
              <p:nvPr/>
            </p:nvCxnSpPr>
            <p:spPr>
              <a:xfrm rot="5400000">
                <a:off x="10965539" y="5261408"/>
                <a:ext cx="0" cy="156059"/>
              </a:xfrm>
              <a:prstGeom prst="line">
                <a:avLst/>
              </a:prstGeom>
              <a:solidFill>
                <a:schemeClr val="accent1">
                  <a:lumMod val="40000"/>
                  <a:lumOff val="60000"/>
                </a:schemeClr>
              </a:solidFill>
              <a:ln w="12700">
                <a:solidFill>
                  <a:srgbClr val="000000"/>
                </a:solidFill>
                <a:headEnd type="oval"/>
                <a:tailEnd type="ova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40CA7E88-E60A-4365-1F86-1E76A9378131}"/>
              </a:ext>
            </a:extLst>
          </p:cNvPr>
          <p:cNvGrpSpPr/>
          <p:nvPr/>
        </p:nvGrpSpPr>
        <p:grpSpPr>
          <a:xfrm>
            <a:off x="9420596" y="3860620"/>
            <a:ext cx="911333" cy="469330"/>
            <a:chOff x="6863335" y="5133323"/>
            <a:chExt cx="911333" cy="469330"/>
          </a:xfrm>
        </p:grpSpPr>
        <p:sp>
          <p:nvSpPr>
            <p:cNvPr id="52" name="TextBox 51">
              <a:extLst>
                <a:ext uri="{FF2B5EF4-FFF2-40B4-BE49-F238E27FC236}">
                  <a16:creationId xmlns:a16="http://schemas.microsoft.com/office/drawing/2014/main" id="{82EBB9DE-8314-2EA4-D2C2-315ABFA97C84}"/>
                </a:ext>
              </a:extLst>
            </p:cNvPr>
            <p:cNvSpPr txBox="1"/>
            <p:nvPr/>
          </p:nvSpPr>
          <p:spPr>
            <a:xfrm>
              <a:off x="7016020" y="5133323"/>
              <a:ext cx="605963" cy="276999"/>
            </a:xfrm>
            <a:prstGeom prst="rect">
              <a:avLst/>
            </a:prstGeom>
            <a:noFill/>
          </p:spPr>
          <p:txBody>
            <a:bodyPr wrap="square" lIns="0" tIns="0" rIns="0" bIns="0" rtlCol="0">
              <a:spAutoFit/>
            </a:bodyPr>
            <a:lstStyle/>
            <a:p>
              <a:pPr>
                <a:spcBef>
                  <a:spcPts val="600"/>
                </a:spcBef>
                <a:buSzPct val="100000"/>
              </a:pPr>
              <a:r>
                <a:rPr lang="el-GR" b="1">
                  <a:solidFill>
                    <a:srgbClr val="004F59"/>
                  </a:solidFill>
                  <a:latin typeface="Aptos" panose="020B0004020202020204" pitchFamily="34" charset="0"/>
                </a:rPr>
                <a:t>19</a:t>
              </a:r>
              <a:r>
                <a:rPr lang="en-US" b="1">
                  <a:solidFill>
                    <a:srgbClr val="004F59"/>
                  </a:solidFill>
                  <a:latin typeface="Aptos" panose="020B0004020202020204" pitchFamily="34" charset="0"/>
                </a:rPr>
                <a:t>%</a:t>
              </a:r>
            </a:p>
          </p:txBody>
        </p:sp>
        <p:sp>
          <p:nvSpPr>
            <p:cNvPr id="53" name="TextBox 52">
              <a:extLst>
                <a:ext uri="{FF2B5EF4-FFF2-40B4-BE49-F238E27FC236}">
                  <a16:creationId xmlns:a16="http://schemas.microsoft.com/office/drawing/2014/main" id="{B2D7D3BB-313A-BFD3-3B85-8E9CA31BCEA7}"/>
                </a:ext>
              </a:extLst>
            </p:cNvPr>
            <p:cNvSpPr txBox="1"/>
            <p:nvPr/>
          </p:nvSpPr>
          <p:spPr>
            <a:xfrm>
              <a:off x="6863335" y="5417987"/>
              <a:ext cx="911333" cy="184666"/>
            </a:xfrm>
            <a:prstGeom prst="rect">
              <a:avLst/>
            </a:prstGeom>
            <a:noFill/>
          </p:spPr>
          <p:txBody>
            <a:bodyPr wrap="square" lIns="0" tIns="0" rIns="0" bIns="0" rtlCol="0">
              <a:spAutoFit/>
            </a:bodyPr>
            <a:lstStyle/>
            <a:p>
              <a:pPr>
                <a:spcBef>
                  <a:spcPts val="600"/>
                </a:spcBef>
                <a:buSzPct val="100000"/>
              </a:pPr>
              <a:r>
                <a:rPr lang="en-US" sz="1200">
                  <a:solidFill>
                    <a:schemeClr val="accent3"/>
                  </a:solidFill>
                  <a:latin typeface="Aptos" panose="020B0004020202020204" pitchFamily="34" charset="0"/>
                </a:rPr>
                <a:t>6% (2024)</a:t>
              </a:r>
            </a:p>
          </p:txBody>
        </p:sp>
      </p:grpSp>
      <p:sp>
        <p:nvSpPr>
          <p:cNvPr id="211" name="Rectangle 210">
            <a:extLst>
              <a:ext uri="{FF2B5EF4-FFF2-40B4-BE49-F238E27FC236}">
                <a16:creationId xmlns:a16="http://schemas.microsoft.com/office/drawing/2014/main" id="{7E3FB070-2598-3323-EF04-60F6D95161BE}"/>
              </a:ext>
            </a:extLst>
          </p:cNvPr>
          <p:cNvSpPr/>
          <p:nvPr/>
        </p:nvSpPr>
        <p:spPr bwMode="gray">
          <a:xfrm>
            <a:off x="3138345" y="1963701"/>
            <a:ext cx="1894700" cy="1406663"/>
          </a:xfrm>
          <a:prstGeom prst="rect">
            <a:avLst/>
          </a:prstGeom>
          <a:solidFill>
            <a:schemeClr val="bg1"/>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pic>
        <p:nvPicPr>
          <p:cNvPr id="7" name="Picture 6">
            <a:extLst>
              <a:ext uri="{FF2B5EF4-FFF2-40B4-BE49-F238E27FC236}">
                <a16:creationId xmlns:a16="http://schemas.microsoft.com/office/drawing/2014/main" id="{3F22DCF3-3097-9D9B-A127-E08B1993F8A7}"/>
              </a:ext>
            </a:extLst>
          </p:cNvPr>
          <p:cNvPicPr>
            <a:picLocks noChangeAspect="1"/>
          </p:cNvPicPr>
          <p:nvPr/>
        </p:nvPicPr>
        <p:blipFill>
          <a:blip r:embed="rId11"/>
          <a:srcRect b="47198"/>
          <a:stretch/>
        </p:blipFill>
        <p:spPr>
          <a:xfrm>
            <a:off x="3122428" y="2393388"/>
            <a:ext cx="1864012" cy="981688"/>
          </a:xfrm>
          <a:prstGeom prst="rect">
            <a:avLst/>
          </a:prstGeom>
        </p:spPr>
      </p:pic>
      <p:sp>
        <p:nvSpPr>
          <p:cNvPr id="4" name="Rectangle 3">
            <a:extLst>
              <a:ext uri="{FF2B5EF4-FFF2-40B4-BE49-F238E27FC236}">
                <a16:creationId xmlns:a16="http://schemas.microsoft.com/office/drawing/2014/main" id="{98C68404-213C-04BD-C5E2-98406144D77D}"/>
              </a:ext>
            </a:extLst>
          </p:cNvPr>
          <p:cNvSpPr/>
          <p:nvPr/>
        </p:nvSpPr>
        <p:spPr bwMode="gray">
          <a:xfrm>
            <a:off x="-1" y="1098825"/>
            <a:ext cx="11259127" cy="666125"/>
          </a:xfrm>
          <a:prstGeom prst="rect">
            <a:avLst/>
          </a:prstGeom>
          <a:solidFill>
            <a:schemeClr val="accent5"/>
          </a:solidFill>
          <a:ln w="19050" algn="ctr">
            <a:noFill/>
            <a:miter lim="800000"/>
            <a:headEnd/>
            <a:tailEnd/>
          </a:ln>
        </p:spPr>
        <p:txBody>
          <a:bodyPr wrap="square" lIns="88900" tIns="88900" rIns="88900" bIns="88900" rtlCol="0" anchor="ctr"/>
          <a:lstStyle/>
          <a:p>
            <a:pPr marL="355600">
              <a:lnSpc>
                <a:spcPct val="106000"/>
              </a:lnSpc>
              <a:buFont typeface="Wingdings 2" pitchFamily="18" charset="2"/>
              <a:buNone/>
            </a:pPr>
            <a:r>
              <a:rPr lang="el-GR" dirty="0">
                <a:solidFill>
                  <a:schemeClr val="bg1"/>
                </a:solidFill>
                <a:latin typeface="Aptos" panose="020B0004020202020204" pitchFamily="34" charset="0"/>
              </a:rPr>
              <a:t>Σε ποιο βαθμό θεωρείτε ότι έχει σημειωθεί </a:t>
            </a:r>
            <a:r>
              <a:rPr lang="el-GR" b="1" dirty="0">
                <a:solidFill>
                  <a:schemeClr val="bg1"/>
                </a:solidFill>
                <a:latin typeface="Aptos" panose="020B0004020202020204" pitchFamily="34" charset="0"/>
              </a:rPr>
              <a:t>πρόοδος στον κλάδο ΤΠΕ από το 2019 έως σήμερα</a:t>
            </a:r>
            <a:r>
              <a:rPr lang="el-GR" dirty="0">
                <a:solidFill>
                  <a:schemeClr val="bg1"/>
                </a:solidFill>
                <a:latin typeface="Aptos" panose="020B0004020202020204" pitchFamily="34" charset="0"/>
              </a:rPr>
              <a:t>;</a:t>
            </a:r>
            <a:endParaRPr lang="en-US" dirty="0">
              <a:solidFill>
                <a:schemeClr val="bg1"/>
              </a:solidFill>
              <a:latin typeface="Aptos" panose="020B0004020202020204" pitchFamily="34" charset="0"/>
            </a:endParaRPr>
          </a:p>
        </p:txBody>
      </p:sp>
    </p:spTree>
    <p:extLst>
      <p:ext uri="{BB962C8B-B14F-4D97-AF65-F5344CB8AC3E}">
        <p14:creationId xmlns:p14="http://schemas.microsoft.com/office/powerpoint/2010/main" val="406375908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7C1DB-6AE9-9D1A-F9FD-47B15A65A273}"/>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6BD8BA41-3385-84DD-DC1C-1E33712BCEA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6BD8BA41-3385-84DD-DC1C-1E33712BCEA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1D86072D-ABF8-A688-6FBD-A642B32FCB0A}"/>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r>
              <a:rPr lang="el-GR" b="1" dirty="0">
                <a:solidFill>
                  <a:schemeClr val="accent1"/>
                </a:solidFill>
                <a:latin typeface="Aptos" panose="020B0004020202020204" pitchFamily="34" charset="0"/>
              </a:rPr>
              <a:t>Αναμενόμενη αξία κλάδου το 2030…</a:t>
            </a:r>
          </a:p>
        </p:txBody>
      </p:sp>
      <p:pic>
        <p:nvPicPr>
          <p:cNvPr id="4" name="Picture 2">
            <a:extLst>
              <a:ext uri="{FF2B5EF4-FFF2-40B4-BE49-F238E27FC236}">
                <a16:creationId xmlns:a16="http://schemas.microsoft.com/office/drawing/2014/main" id="{BDCCDA12-EA10-5D60-1598-96B6A174FAC6}"/>
              </a:ext>
            </a:extLst>
          </p:cNvPr>
          <p:cNvPicPr>
            <a:picLocks noChangeAspect="1" noChangeArrowheads="1"/>
          </p:cNvPicPr>
          <p:nvPr/>
        </p:nvPicPr>
        <p:blipFill>
          <a:blip r:embed="rId6">
            <a:duotone>
              <a:schemeClr val="accent1">
                <a:shade val="45000"/>
                <a:satMod val="135000"/>
              </a:schemeClr>
              <a:prstClr val="white"/>
            </a:duotone>
            <a:alphaModFix amt="35000"/>
            <a:extLst>
              <a:ext uri="{28A0092B-C50C-407E-A947-70E740481C1C}">
                <a14:useLocalDpi xmlns:a14="http://schemas.microsoft.com/office/drawing/2010/main"/>
              </a:ext>
            </a:extLst>
          </a:blip>
          <a:srcRect/>
          <a:stretch>
            <a:fillRect/>
          </a:stretch>
        </p:blipFill>
        <p:spPr bwMode="auto">
          <a:xfrm>
            <a:off x="8677751" y="-6350"/>
            <a:ext cx="3517934" cy="6877050"/>
          </a:xfrm>
          <a:prstGeom prst="rect">
            <a:avLst/>
          </a:prstGeom>
          <a:noFill/>
          <a:extLst>
            <a:ext uri="{909E8E84-426E-40DD-AFC4-6F175D3DCCD1}">
              <a14:hiddenFill xmlns:a14="http://schemas.microsoft.com/office/drawing/2010/main">
                <a:solidFill>
                  <a:srgbClr val="FFFFFF"/>
                </a:solidFill>
              </a14:hiddenFill>
            </a:ext>
          </a:extLst>
        </p:spPr>
      </p:pic>
      <p:sp>
        <p:nvSpPr>
          <p:cNvPr id="42" name="Text Placeholder 13">
            <a:extLst>
              <a:ext uri="{FF2B5EF4-FFF2-40B4-BE49-F238E27FC236}">
                <a16:creationId xmlns:a16="http://schemas.microsoft.com/office/drawing/2014/main" id="{2AD934C3-7F58-EA4D-78EC-61762F63BA61}"/>
              </a:ext>
            </a:extLst>
          </p:cNvPr>
          <p:cNvSpPr txBox="1">
            <a:spLocks/>
          </p:cNvSpPr>
          <p:nvPr/>
        </p:nvSpPr>
        <p:spPr>
          <a:xfrm>
            <a:off x="8969314" y="4963950"/>
            <a:ext cx="2977348" cy="1129114"/>
          </a:xfrm>
          <a:prstGeom prst="rect">
            <a:avLst/>
          </a:prstGeom>
          <a:ln w="28575">
            <a:noFill/>
            <a:prstDash val="dash"/>
          </a:ln>
        </p:spPr>
        <p:txBody>
          <a:bodyPr vert="horz" lIns="72000" tIns="72000" rIns="72000" bIns="72000" rtlCol="0">
            <a:noAutofit/>
          </a:bodyPr>
          <a:lstStyle>
            <a:lvl1pPr marL="0" indent="0" algn="l" defTabSz="685800" rtl="0" eaLnBrk="1" latinLnBrk="0" hangingPunct="1">
              <a:spcBef>
                <a:spcPts val="0"/>
              </a:spcBef>
              <a:spcAft>
                <a:spcPts val="750"/>
              </a:spcAft>
              <a:buSzPct val="100000"/>
              <a:buFontTx/>
              <a:buNone/>
              <a:defRPr sz="1800" b="0" kern="1200">
                <a:solidFill>
                  <a:srgbClr val="575757"/>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600"/>
              </a:spcBef>
              <a:spcAft>
                <a:spcPts val="600"/>
              </a:spcAft>
              <a:buClrTx/>
              <a:buSzTx/>
              <a:buFontTx/>
              <a:buNone/>
              <a:tabLst/>
              <a:defRPr/>
            </a:pPr>
            <a:r>
              <a:rPr kumimoji="0" lang="el-GR" sz="3200" b="1" i="0" u="none" strike="noStrike" kern="1200" cap="none" spc="0" normalizeH="0" baseline="0" noProof="0" dirty="0">
                <a:ln>
                  <a:noFill/>
                </a:ln>
                <a:solidFill>
                  <a:srgbClr val="26890D"/>
                </a:solidFill>
                <a:effectLst/>
                <a:uLnTx/>
                <a:uFillTx/>
                <a:latin typeface="Aptos" panose="020B0004020202020204" pitchFamily="34" charset="0"/>
                <a:ea typeface="+mn-ea"/>
                <a:cs typeface="+mn-cs"/>
              </a:rPr>
              <a:t>~€2</a:t>
            </a:r>
            <a:r>
              <a:rPr kumimoji="0" lang="en-US" sz="3200" b="1" i="0" u="none" strike="noStrike" kern="1200" cap="none" spc="0" normalizeH="0" baseline="0" noProof="0" dirty="0">
                <a:ln>
                  <a:noFill/>
                </a:ln>
                <a:solidFill>
                  <a:srgbClr val="26890D"/>
                </a:solidFill>
                <a:effectLst/>
                <a:uLnTx/>
                <a:uFillTx/>
                <a:latin typeface="Aptos" panose="020B0004020202020204" pitchFamily="34" charset="0"/>
                <a:ea typeface="+mn-ea"/>
                <a:cs typeface="+mn-cs"/>
              </a:rPr>
              <a:t>8</a:t>
            </a:r>
            <a:r>
              <a:rPr kumimoji="0" lang="el-GR" sz="3200" b="1" i="0" u="none" strike="noStrike" kern="1200" cap="none" spc="0" normalizeH="0" baseline="0" noProof="0" dirty="0">
                <a:ln>
                  <a:noFill/>
                </a:ln>
                <a:solidFill>
                  <a:srgbClr val="26890D"/>
                </a:solidFill>
                <a:effectLst/>
                <a:uLnTx/>
                <a:uFillTx/>
                <a:latin typeface="Aptos" panose="020B0004020202020204" pitchFamily="34" charset="0"/>
                <a:ea typeface="+mn-ea"/>
                <a:cs typeface="+mn-cs"/>
              </a:rPr>
              <a:t> δισ. </a:t>
            </a:r>
            <a:r>
              <a:rPr kumimoji="0" lang="el-GR" sz="14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αναμενόμενες έμμεσες &amp; επαγόμενες επιπτώσεις </a:t>
            </a:r>
            <a:r>
              <a:rPr kumimoji="0" lang="el-GR" sz="14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το 2030</a:t>
            </a:r>
          </a:p>
        </p:txBody>
      </p:sp>
      <p:sp>
        <p:nvSpPr>
          <p:cNvPr id="45" name="Text Placeholder 13">
            <a:extLst>
              <a:ext uri="{FF2B5EF4-FFF2-40B4-BE49-F238E27FC236}">
                <a16:creationId xmlns:a16="http://schemas.microsoft.com/office/drawing/2014/main" id="{459D0483-17D9-11CB-FAA8-AD529420E179}"/>
              </a:ext>
            </a:extLst>
          </p:cNvPr>
          <p:cNvSpPr txBox="1">
            <a:spLocks/>
          </p:cNvSpPr>
          <p:nvPr/>
        </p:nvSpPr>
        <p:spPr>
          <a:xfrm>
            <a:off x="8969314" y="3144778"/>
            <a:ext cx="2977348" cy="1129114"/>
          </a:xfrm>
          <a:prstGeom prst="rect">
            <a:avLst/>
          </a:prstGeom>
          <a:ln w="28575">
            <a:noFill/>
            <a:prstDash val="dash"/>
          </a:ln>
        </p:spPr>
        <p:txBody>
          <a:bodyPr vert="horz" lIns="72000" tIns="72000" rIns="72000" bIns="72000" rtlCol="0">
            <a:noAutofit/>
          </a:bodyPr>
          <a:lstStyle>
            <a:lvl1pPr marL="0" indent="0" algn="l" defTabSz="685800" rtl="0" eaLnBrk="1" latinLnBrk="0" hangingPunct="1">
              <a:spcBef>
                <a:spcPts val="0"/>
              </a:spcBef>
              <a:spcAft>
                <a:spcPts val="750"/>
              </a:spcAft>
              <a:buSzPct val="100000"/>
              <a:buFontTx/>
              <a:buNone/>
              <a:defRPr sz="1800" b="0" kern="1200">
                <a:solidFill>
                  <a:srgbClr val="575757"/>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lvl="0" defTabSz="914400" fontAlgn="base">
              <a:spcBef>
                <a:spcPts val="600"/>
              </a:spcBef>
              <a:spcAft>
                <a:spcPts val="600"/>
              </a:spcAft>
              <a:buSzTx/>
              <a:defRPr/>
            </a:pPr>
            <a:r>
              <a:rPr kumimoji="0" lang="el-GR" sz="3200" b="1" i="0" u="none" strike="noStrike" kern="1200" cap="none" spc="0" normalizeH="0" baseline="0" noProof="0" dirty="0">
                <a:ln>
                  <a:noFill/>
                </a:ln>
                <a:solidFill>
                  <a:srgbClr val="26890D"/>
                </a:solidFill>
                <a:effectLst/>
                <a:uLnTx/>
                <a:uFillTx/>
                <a:latin typeface="Aptos" panose="020B0004020202020204" pitchFamily="34" charset="0"/>
                <a:ea typeface="+mn-ea"/>
                <a:cs typeface="+mn-cs"/>
              </a:rPr>
              <a:t>~6% </a:t>
            </a:r>
            <a:r>
              <a:rPr kumimoji="0" lang="el-GR" sz="1400" b="1" i="0" u="none" strike="noStrike" kern="1200" cap="none" spc="0" normalizeH="0" baseline="0" noProof="0" dirty="0">
                <a:ln>
                  <a:noFill/>
                </a:ln>
                <a:solidFill>
                  <a:srgbClr val="26890D"/>
                </a:solidFill>
                <a:effectLst/>
                <a:uLnTx/>
                <a:uFillTx/>
                <a:latin typeface="Aptos" panose="020B0004020202020204" pitchFamily="34" charset="0"/>
                <a:ea typeface="+mn-ea"/>
                <a:cs typeface="+mn-cs"/>
              </a:rPr>
              <a:t>συνεισφορά κλάδου ΤΠΕ </a:t>
            </a:r>
            <a:r>
              <a:rPr kumimoji="0" lang="el-GR" sz="14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επί προβλεπόμενου πραγματικού </a:t>
            </a:r>
            <a:r>
              <a:rPr kumimoji="0" lang="el-GR" sz="14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ΑΕΠ </a:t>
            </a:r>
            <a:r>
              <a:rPr kumimoji="0" lang="en-US" sz="14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2030</a:t>
            </a:r>
            <a:endParaRPr lang="en-US" sz="1200" b="1" dirty="0">
              <a:solidFill>
                <a:schemeClr val="tx1"/>
              </a:solidFill>
              <a:latin typeface="Aptos" panose="020B0004020202020204" pitchFamily="34" charset="0"/>
            </a:endParaRPr>
          </a:p>
        </p:txBody>
      </p:sp>
      <p:sp>
        <p:nvSpPr>
          <p:cNvPr id="61" name="Text Placeholder 13">
            <a:extLst>
              <a:ext uri="{FF2B5EF4-FFF2-40B4-BE49-F238E27FC236}">
                <a16:creationId xmlns:a16="http://schemas.microsoft.com/office/drawing/2014/main" id="{D82DE72E-C08B-1BFE-D7ED-C34FEA7831E0}"/>
              </a:ext>
            </a:extLst>
          </p:cNvPr>
          <p:cNvSpPr txBox="1">
            <a:spLocks/>
          </p:cNvSpPr>
          <p:nvPr/>
        </p:nvSpPr>
        <p:spPr>
          <a:xfrm>
            <a:off x="8969314" y="1392345"/>
            <a:ext cx="2977348" cy="1320868"/>
          </a:xfrm>
          <a:prstGeom prst="rect">
            <a:avLst/>
          </a:prstGeom>
          <a:ln w="28575">
            <a:noFill/>
            <a:prstDash val="dash"/>
          </a:ln>
        </p:spPr>
        <p:txBody>
          <a:bodyPr vert="horz" lIns="72000" tIns="72000" rIns="72000" bIns="72000" rtlCol="0">
            <a:noAutofit/>
          </a:bodyPr>
          <a:lstStyle>
            <a:lvl1pPr marL="0" indent="0" algn="l" defTabSz="685800" rtl="0" eaLnBrk="1" latinLnBrk="0" hangingPunct="1">
              <a:spcBef>
                <a:spcPts val="0"/>
              </a:spcBef>
              <a:spcAft>
                <a:spcPts val="750"/>
              </a:spcAft>
              <a:buSzPct val="100000"/>
              <a:buFontTx/>
              <a:buNone/>
              <a:defRPr sz="1800" b="0" kern="1200">
                <a:solidFill>
                  <a:srgbClr val="575757"/>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fontAlgn="base">
              <a:spcBef>
                <a:spcPts val="600"/>
              </a:spcBef>
              <a:spcAft>
                <a:spcPts val="600"/>
              </a:spcAft>
              <a:defRPr/>
            </a:pPr>
            <a:r>
              <a:rPr lang="el-GR" sz="3200" b="1" dirty="0">
                <a:solidFill>
                  <a:schemeClr val="accent3"/>
                </a:solidFill>
                <a:latin typeface="Aptos" panose="020B0004020202020204" pitchFamily="34" charset="0"/>
              </a:rPr>
              <a:t>~€13,</a:t>
            </a:r>
            <a:r>
              <a:rPr lang="en-US" sz="3200" b="1" dirty="0">
                <a:solidFill>
                  <a:schemeClr val="accent3"/>
                </a:solidFill>
                <a:latin typeface="Aptos" panose="020B0004020202020204" pitchFamily="34" charset="0"/>
              </a:rPr>
              <a:t>5</a:t>
            </a:r>
            <a:r>
              <a:rPr lang="el-GR" sz="3200" b="1" dirty="0">
                <a:solidFill>
                  <a:schemeClr val="accent3"/>
                </a:solidFill>
                <a:latin typeface="Aptos" panose="020B0004020202020204" pitchFamily="34" charset="0"/>
              </a:rPr>
              <a:t> δισ. </a:t>
            </a:r>
            <a:r>
              <a:rPr lang="el-GR" sz="1400" b="1" dirty="0">
                <a:solidFill>
                  <a:schemeClr val="tx1"/>
                </a:solidFill>
                <a:latin typeface="Aptos" panose="020B0004020202020204" pitchFamily="34" charset="0"/>
              </a:rPr>
              <a:t>προβλεπόμενο μέγεθος κλάδου </a:t>
            </a:r>
            <a:r>
              <a:rPr lang="el-GR" sz="1400" dirty="0">
                <a:solidFill>
                  <a:schemeClr val="tx1"/>
                </a:solidFill>
                <a:latin typeface="Aptos" panose="020B0004020202020204" pitchFamily="34" charset="0"/>
              </a:rPr>
              <a:t>το 2030 </a:t>
            </a:r>
            <a:r>
              <a:rPr lang="el-GR" sz="1400" b="1" dirty="0">
                <a:solidFill>
                  <a:schemeClr val="tx1"/>
                </a:solidFill>
                <a:latin typeface="Aptos" panose="020B0004020202020204" pitchFamily="34" charset="0"/>
              </a:rPr>
              <a:t>+ €0,2 δισ. απόσταση από σενάριο σύγκλισης</a:t>
            </a:r>
          </a:p>
          <a:p>
            <a:pPr fontAlgn="base">
              <a:spcBef>
                <a:spcPts val="600"/>
              </a:spcBef>
              <a:spcAft>
                <a:spcPts val="600"/>
              </a:spcAft>
              <a:defRPr/>
            </a:pPr>
            <a:endParaRPr lang="en-US" sz="1200" b="1" dirty="0">
              <a:solidFill>
                <a:schemeClr val="tx1"/>
              </a:solidFill>
              <a:latin typeface="Aptos" panose="020B0004020202020204" pitchFamily="34" charset="0"/>
            </a:endParaRPr>
          </a:p>
        </p:txBody>
      </p:sp>
      <p:pic>
        <p:nvPicPr>
          <p:cNvPr id="73" name="Picture 72">
            <a:extLst>
              <a:ext uri="{FF2B5EF4-FFF2-40B4-BE49-F238E27FC236}">
                <a16:creationId xmlns:a16="http://schemas.microsoft.com/office/drawing/2014/main" id="{94C2DC95-ADCB-15E4-2A07-DF549D4B5658}"/>
              </a:ext>
            </a:extLst>
          </p:cNvPr>
          <p:cNvPicPr>
            <a:picLocks noChangeAspect="1"/>
          </p:cNvPicPr>
          <p:nvPr/>
        </p:nvPicPr>
        <p:blipFill>
          <a:blip r:embed="rId7"/>
          <a:srcRect r="7596"/>
          <a:stretch/>
        </p:blipFill>
        <p:spPr>
          <a:xfrm>
            <a:off x="288553" y="948888"/>
            <a:ext cx="8356114" cy="5364578"/>
          </a:xfrm>
          <a:prstGeom prst="rect">
            <a:avLst/>
          </a:prstGeom>
        </p:spPr>
      </p:pic>
      <p:sp>
        <p:nvSpPr>
          <p:cNvPr id="74" name="Text Placeholder 13">
            <a:extLst>
              <a:ext uri="{FF2B5EF4-FFF2-40B4-BE49-F238E27FC236}">
                <a16:creationId xmlns:a16="http://schemas.microsoft.com/office/drawing/2014/main" id="{B58C279A-7B38-9C74-5FBE-2B5A7E68685B}"/>
              </a:ext>
            </a:extLst>
          </p:cNvPr>
          <p:cNvSpPr txBox="1">
            <a:spLocks/>
          </p:cNvSpPr>
          <p:nvPr/>
        </p:nvSpPr>
        <p:spPr>
          <a:xfrm>
            <a:off x="321637" y="6131139"/>
            <a:ext cx="7484456" cy="348426"/>
          </a:xfrm>
          <a:prstGeom prst="rect">
            <a:avLst/>
          </a:prstGeom>
        </p:spPr>
        <p:txBody>
          <a:bodyPr vert="horz" lIns="0" tIns="0" rIns="0" bIns="0" rtlCol="0">
            <a:noAutofit/>
          </a:bodyPr>
          <a:lstStyle>
            <a:lvl1pPr marL="0" indent="0" algn="l" defTabSz="685800" rtl="0" eaLnBrk="1" latinLnBrk="0" hangingPunct="1">
              <a:spcBef>
                <a:spcPts val="0"/>
              </a:spcBef>
              <a:spcAft>
                <a:spcPts val="750"/>
              </a:spcAft>
              <a:buSzPct val="100000"/>
              <a:buFontTx/>
              <a:buNone/>
              <a:defRPr sz="1800" b="0" kern="1200">
                <a:solidFill>
                  <a:srgbClr val="575757"/>
                </a:solidFill>
                <a:latin typeface="+mn-lt"/>
                <a:ea typeface="+mn-ea"/>
                <a:cs typeface="Calibri Light" panose="020F0302020204030204" pitchFamily="34" charset="0"/>
              </a:defRPr>
            </a:lvl1pPr>
            <a:lvl2pPr marL="104775" indent="-104775" algn="l" defTabSz="685800" rtl="0" eaLnBrk="1" latinLnBrk="0" hangingPunct="1">
              <a:spcBef>
                <a:spcPts val="0"/>
              </a:spcBef>
              <a:spcAft>
                <a:spcPts val="750"/>
              </a:spcAft>
              <a:buClrTx/>
              <a:buSzPct val="100000"/>
              <a:buFont typeface="Arial" panose="020B0604020202020204" pitchFamily="34" charset="0"/>
              <a:buChar char="•"/>
              <a:defRPr lang="en-US" sz="1200" b="1" kern="1200" dirty="0" smtClean="0">
                <a:solidFill>
                  <a:schemeClr val="tx1"/>
                </a:solidFill>
                <a:latin typeface="+mj-lt"/>
                <a:ea typeface="+mn-ea"/>
                <a:cs typeface="Calibri Light" panose="020F0302020204030204" pitchFamily="34" charset="0"/>
              </a:defRPr>
            </a:lvl2pPr>
            <a:lvl3pPr marL="228600"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dirty="0" smtClean="0">
                <a:solidFill>
                  <a:schemeClr val="tx1"/>
                </a:solidFill>
                <a:latin typeface="+mn-lt"/>
                <a:ea typeface="+mn-ea"/>
                <a:cs typeface="Calibri Light" panose="020F0302020204030204" pitchFamily="34" charset="0"/>
              </a:defRPr>
            </a:lvl3pPr>
            <a:lvl4pPr marL="352425" indent="-104775" algn="l" defTabSz="685800" rtl="0" eaLnBrk="1" latinLnBrk="0" hangingPunct="1">
              <a:spcBef>
                <a:spcPts val="0"/>
              </a:spcBef>
              <a:spcAft>
                <a:spcPts val="750"/>
              </a:spcAft>
              <a:buClrTx/>
              <a:buSzPct val="100000"/>
              <a:buFont typeface="Arial" panose="020B0604020202020204" pitchFamily="34" charset="0"/>
              <a:buChar char="◦"/>
              <a:defRPr lang="en-US" sz="1200" kern="1200" baseline="0" dirty="0" smtClean="0">
                <a:solidFill>
                  <a:schemeClr val="tx1"/>
                </a:solidFill>
                <a:latin typeface="+mn-lt"/>
                <a:ea typeface="+mn-ea"/>
                <a:cs typeface="Calibri Light" panose="020F0302020204030204" pitchFamily="34" charset="0"/>
              </a:defRPr>
            </a:lvl4pPr>
            <a:lvl5pPr marL="476250" indent="-104775" algn="l" defTabSz="598885" rtl="0" eaLnBrk="1" latinLnBrk="0" hangingPunct="1">
              <a:spcBef>
                <a:spcPts val="0"/>
              </a:spcBef>
              <a:spcAft>
                <a:spcPts val="75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Calibri Light" panose="020F0302020204030204" pitchFamily="34" charset="0"/>
              </a:defRPr>
            </a:lvl5pPr>
            <a:lvl6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6pPr>
            <a:lvl7pPr marL="399600" indent="-132300" algn="l" defTabSz="685800" rtl="0" eaLnBrk="1" latinLnBrk="0" hangingPunct="1">
              <a:spcBef>
                <a:spcPts val="0"/>
              </a:spcBef>
              <a:spcAft>
                <a:spcPts val="750"/>
              </a:spcAft>
              <a:buFont typeface="Verdana" panose="020B0604030504040204" pitchFamily="34" charset="0"/>
              <a:buChar char="−"/>
              <a:defRPr sz="900" kern="1200">
                <a:solidFill>
                  <a:schemeClr val="tx1"/>
                </a:solidFill>
                <a:latin typeface="+mn-lt"/>
                <a:ea typeface="+mn-ea"/>
                <a:cs typeface="+mn-cs"/>
              </a:defRPr>
            </a:lvl7pPr>
            <a:lvl8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8pPr>
            <a:lvl9pPr marL="399600" indent="-132300" algn="l" defTabSz="685800" rtl="0" eaLnBrk="1" latinLnBrk="0" hangingPunct="1">
              <a:spcBef>
                <a:spcPts val="0"/>
              </a:spcBef>
              <a:spcAft>
                <a:spcPts val="750"/>
              </a:spcAft>
              <a:buFont typeface="Verdana" panose="020B0604030504040204" pitchFamily="34" charset="0"/>
              <a:buChar char="−"/>
              <a:defRPr sz="900" kern="1200" baseline="0">
                <a:solidFill>
                  <a:schemeClr val="tx1"/>
                </a:solidFill>
                <a:latin typeface="+mn-lt"/>
                <a:ea typeface="+mn-ea"/>
                <a:cs typeface="+mn-cs"/>
              </a:defRPr>
            </a:lvl9pPr>
          </a:lstStyle>
          <a:p>
            <a:pPr fontAlgn="base">
              <a:spcAft>
                <a:spcPts val="0"/>
              </a:spcAft>
              <a:defRPr/>
            </a:pPr>
            <a:r>
              <a:rPr lang="en-US" sz="1000" dirty="0">
                <a:solidFill>
                  <a:schemeClr val="tx1"/>
                </a:solidFill>
                <a:latin typeface="Aptos" panose="020B0004020202020204" pitchFamily="34" charset="0"/>
              </a:rPr>
              <a:t>*</a:t>
            </a:r>
            <a:r>
              <a:rPr lang="el-GR" sz="1000" dirty="0">
                <a:solidFill>
                  <a:schemeClr val="tx1"/>
                </a:solidFill>
                <a:latin typeface="Aptos" panose="020B0004020202020204" pitchFamily="34" charset="0"/>
              </a:rPr>
              <a:t>Πηγή</a:t>
            </a:r>
            <a:r>
              <a:rPr lang="en-US" sz="1000" dirty="0">
                <a:solidFill>
                  <a:schemeClr val="tx1"/>
                </a:solidFill>
                <a:latin typeface="Aptos" panose="020B0004020202020204" pitchFamily="34" charset="0"/>
              </a:rPr>
              <a:t>: </a:t>
            </a:r>
            <a:r>
              <a:rPr lang="el-GR" sz="1000" dirty="0">
                <a:solidFill>
                  <a:schemeClr val="tx1"/>
                </a:solidFill>
                <a:latin typeface="Aptos" panose="020B0004020202020204" pitchFamily="34" charset="0"/>
              </a:rPr>
              <a:t>Μελέτη </a:t>
            </a:r>
            <a:r>
              <a:rPr lang="en-US" sz="1000" dirty="0">
                <a:solidFill>
                  <a:schemeClr val="tx1"/>
                </a:solidFill>
                <a:latin typeface="Aptos" panose="020B0004020202020204" pitchFamily="34" charset="0"/>
              </a:rPr>
              <a:t>Deloitte</a:t>
            </a:r>
            <a:r>
              <a:rPr lang="el-GR" sz="1000" dirty="0">
                <a:solidFill>
                  <a:schemeClr val="tx1"/>
                </a:solidFill>
                <a:latin typeface="Aptos" panose="020B0004020202020204" pitchFamily="34" charset="0"/>
              </a:rPr>
              <a:t> 2024</a:t>
            </a:r>
          </a:p>
          <a:p>
            <a:pPr fontAlgn="base">
              <a:spcAft>
                <a:spcPts val="0"/>
              </a:spcAft>
              <a:defRPr/>
            </a:pPr>
            <a:r>
              <a:rPr lang="en-US" sz="1000" dirty="0">
                <a:solidFill>
                  <a:schemeClr val="tx1"/>
                </a:solidFill>
                <a:latin typeface="Aptos" panose="020B0004020202020204" pitchFamily="34" charset="0"/>
              </a:rPr>
              <a:t>**</a:t>
            </a:r>
            <a:r>
              <a:rPr lang="el-GR" sz="1000" dirty="0">
                <a:solidFill>
                  <a:schemeClr val="tx1"/>
                </a:solidFill>
                <a:latin typeface="Aptos" panose="020B0004020202020204" pitchFamily="34" charset="0"/>
              </a:rPr>
              <a:t> Πηγή</a:t>
            </a:r>
            <a:r>
              <a:rPr lang="en-US" sz="1000" dirty="0">
                <a:solidFill>
                  <a:schemeClr val="tx1"/>
                </a:solidFill>
                <a:latin typeface="Aptos" panose="020B0004020202020204" pitchFamily="34" charset="0"/>
              </a:rPr>
              <a:t>: </a:t>
            </a:r>
            <a:r>
              <a:rPr lang="el-GR" sz="1000" dirty="0">
                <a:solidFill>
                  <a:schemeClr val="tx1"/>
                </a:solidFill>
                <a:latin typeface="Aptos" panose="020B0004020202020204" pitchFamily="34" charset="0"/>
              </a:rPr>
              <a:t> Έκθεση </a:t>
            </a:r>
            <a:r>
              <a:rPr lang="en-US" sz="1000" dirty="0">
                <a:solidFill>
                  <a:schemeClr val="tx1"/>
                </a:solidFill>
                <a:latin typeface="Aptos" panose="020B0004020202020204" pitchFamily="34" charset="0"/>
              </a:rPr>
              <a:t>Mordor Intelligence </a:t>
            </a:r>
          </a:p>
        </p:txBody>
      </p:sp>
    </p:spTree>
    <p:extLst>
      <p:ext uri="{BB962C8B-B14F-4D97-AF65-F5344CB8AC3E}">
        <p14:creationId xmlns:p14="http://schemas.microsoft.com/office/powerpoint/2010/main" val="51945778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384" imgH="384" progId="TCLayout.ActiveDocument.1">
                  <p:embed/>
                </p:oleObj>
              </mc:Choice>
              <mc:Fallback>
                <p:oleObj name="think-cell Slide" r:id="rId6" imgW="384" imgH="384" progId="TCLayout.ActiveDocument.1">
                  <p:embed/>
                  <p:pic>
                    <p:nvPicPr>
                      <p:cNvPr id="6" name="Object 5"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p:cNvSpPr/>
          <p:nvPr>
            <p:custDataLst>
              <p:tags r:id="rId2"/>
            </p:custDataLst>
          </p:nvPr>
        </p:nvSpPr>
        <p:spPr bwMode="gray">
          <a:xfrm>
            <a:off x="0" y="0"/>
            <a:ext cx="158750" cy="158750"/>
          </a:xfrm>
          <a:prstGeom prst="rect">
            <a:avLst/>
          </a:prstGeom>
          <a:solidFill>
            <a:schemeClr val="accent3"/>
          </a:solidFill>
          <a:ln w="19050" algn="ctr">
            <a:noFill/>
            <a:miter lim="800000"/>
            <a:headEnd/>
            <a:tailEnd/>
          </a:ln>
        </p:spPr>
        <p:txBody>
          <a:bodyPr wrap="none" lIns="0" tIns="0" rIns="0" bIns="0" numCol="1" spcCol="0" rtlCol="0" anchor="ctr" anchorCtr="0">
            <a:noAutofit/>
          </a:bodyP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endParaRPr kumimoji="0" lang="en-US" sz="12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sym typeface="Calibri Light" panose="020F0302020204030204" pitchFamily="34" charset="0"/>
            </a:endParaRPr>
          </a:p>
        </p:txBody>
      </p:sp>
      <p:sp>
        <p:nvSpPr>
          <p:cNvPr id="7" name="Rectangle 6" hidden="1"/>
          <p:cNvSpPr/>
          <p:nvPr>
            <p:custDataLst>
              <p:tags r:id="rId3"/>
            </p:custDataLst>
          </p:nvPr>
        </p:nvSpPr>
        <p:spPr bwMode="gray">
          <a:xfrm>
            <a:off x="0" y="0"/>
            <a:ext cx="158750" cy="158750"/>
          </a:xfrm>
          <a:prstGeom prst="rect">
            <a:avLst/>
          </a:prstGeom>
          <a:solidFill>
            <a:schemeClr val="accent3"/>
          </a:solidFill>
          <a:ln w="19050" algn="ctr">
            <a:noFill/>
            <a:miter lim="800000"/>
            <a:headEnd/>
            <a:tailEnd/>
          </a:ln>
        </p:spPr>
        <p:txBody>
          <a:bodyPr vert="horz" wrap="none" lIns="0" tIns="0" rIns="0" bIns="0" numCol="1" spcCol="0"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 typeface="Wingdings 2" pitchFamily="18" charset="2"/>
              <a:buNone/>
              <a:tabLst/>
              <a:defRPr/>
            </a:pPr>
            <a:endParaRPr kumimoji="0" lang="en-US" sz="2000" b="0" i="0" u="none" strike="noStrike" kern="1200" cap="none" spc="0" normalizeH="0" baseline="0" noProof="0">
              <a:ln>
                <a:noFill/>
              </a:ln>
              <a:solidFill>
                <a:prstClr val="white"/>
              </a:solidFill>
              <a:effectLst/>
              <a:uLnTx/>
              <a:uFillTx/>
              <a:latin typeface="Verdana" panose="020B0604030504040204" pitchFamily="34" charset="0"/>
              <a:ea typeface="+mn-ea"/>
              <a:cs typeface="+mn-cs"/>
              <a:sym typeface="Verdana" panose="020B0604030504040204" pitchFamily="34" charset="0"/>
            </a:endParaRPr>
          </a:p>
        </p:txBody>
      </p:sp>
      <p:sp>
        <p:nvSpPr>
          <p:cNvPr id="4" name="Title 3">
            <a:extLst>
              <a:ext uri="{FF2B5EF4-FFF2-40B4-BE49-F238E27FC236}">
                <a16:creationId xmlns:a16="http://schemas.microsoft.com/office/drawing/2014/main" id="{1D130FD4-20DD-7DAE-F010-0B6E6F61CBDA}"/>
              </a:ext>
            </a:extLst>
          </p:cNvPr>
          <p:cNvSpPr txBox="1">
            <a:spLocks/>
          </p:cNvSpPr>
          <p:nvPr/>
        </p:nvSpPr>
        <p:spPr bwMode="gray">
          <a:xfrm>
            <a:off x="339090" y="3127262"/>
            <a:ext cx="11188700" cy="358167"/>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l-GR" sz="2800" b="1" i="0" u="none" strike="noStrike" kern="1200" cap="none" spc="0" normalizeH="0" baseline="0" noProof="0">
                <a:ln>
                  <a:noFill/>
                </a:ln>
                <a:solidFill>
                  <a:prstClr val="white"/>
                </a:solidFill>
                <a:effectLst/>
                <a:uLnTx/>
                <a:uFillTx/>
                <a:latin typeface="Aptos" panose="020B0004020202020204" pitchFamily="34" charset="0"/>
              </a:rPr>
              <a:t>Ευχαριστούμε για την προσοχή σας…</a:t>
            </a:r>
            <a:endParaRPr kumimoji="0" lang="en-US" sz="2800" b="1" i="0" u="none" strike="noStrike" kern="1200" cap="none" spc="0" normalizeH="0" baseline="0" noProof="0">
              <a:ln>
                <a:noFill/>
              </a:ln>
              <a:solidFill>
                <a:prstClr val="white"/>
              </a:solidFill>
              <a:effectLst/>
              <a:uLnTx/>
              <a:uFillTx/>
              <a:latin typeface="Aptos" panose="020B0004020202020204" pitchFamily="34" charset="0"/>
            </a:endParaRPr>
          </a:p>
        </p:txBody>
      </p:sp>
      <p:pic>
        <p:nvPicPr>
          <p:cNvPr id="1026" name="Picture 2" descr="Deloitte Greece | Consulting, Financial Advisory, Risk ...">
            <a:extLst>
              <a:ext uri="{FF2B5EF4-FFF2-40B4-BE49-F238E27FC236}">
                <a16:creationId xmlns:a16="http://schemas.microsoft.com/office/drawing/2014/main" id="{0FCAB87A-BBE6-3ED7-215B-4958BAB48026}"/>
              </a:ext>
            </a:extLst>
          </p:cNvPr>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a:stretch/>
        </p:blipFill>
        <p:spPr bwMode="auto">
          <a:xfrm>
            <a:off x="115939" y="5815094"/>
            <a:ext cx="3333750" cy="8638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39BFD0E7-DFFF-8FAB-D419-D70DE4C524CD}"/>
              </a:ext>
            </a:extLst>
          </p:cNvPr>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3322796" y="5815094"/>
            <a:ext cx="2610644" cy="658877"/>
          </a:xfrm>
          <a:prstGeom prst="rect">
            <a:avLst/>
          </a:prstGeom>
        </p:spPr>
      </p:pic>
      <p:pic>
        <p:nvPicPr>
          <p:cNvPr id="5" name="Picture 4">
            <a:extLst>
              <a:ext uri="{FF2B5EF4-FFF2-40B4-BE49-F238E27FC236}">
                <a16:creationId xmlns:a16="http://schemas.microsoft.com/office/drawing/2014/main" id="{AB2D7C6A-0208-FCF6-1BD3-ABBB25542F8D}"/>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7188200" y="669596"/>
            <a:ext cx="5003800" cy="5273497"/>
          </a:xfrm>
          <a:prstGeom prst="rect">
            <a:avLst/>
          </a:prstGeom>
        </p:spPr>
      </p:pic>
    </p:spTree>
    <p:extLst>
      <p:ext uri="{BB962C8B-B14F-4D97-AF65-F5344CB8AC3E}">
        <p14:creationId xmlns:p14="http://schemas.microsoft.com/office/powerpoint/2010/main" val="27633467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7FE27AD-F4DA-4B4C-8049-82463592584A}"/>
              </a:ext>
            </a:extLst>
          </p:cNvPr>
          <p:cNvGraphicFramePr>
            <a:graphicFrameLocks noChangeAspect="1"/>
          </p:cNvGraphicFramePr>
          <p:nvPr>
            <p:custDataLst>
              <p:tags r:id="rId1"/>
            </p:custDataLst>
            <p:extLst>
              <p:ext uri="{D42A27DB-BD31-4B8C-83A1-F6EECF244321}">
                <p14:modId xmlns:p14="http://schemas.microsoft.com/office/powerpoint/2010/main" val="22620912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5" name="Object 4" hidden="1">
                        <a:extLst>
                          <a:ext uri="{FF2B5EF4-FFF2-40B4-BE49-F238E27FC236}">
                            <a16:creationId xmlns:a16="http://schemas.microsoft.com/office/drawing/2014/main" id="{C7FE27AD-F4DA-4B4C-8049-82463592584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9" name="Picture 48">
            <a:extLst>
              <a:ext uri="{FF2B5EF4-FFF2-40B4-BE49-F238E27FC236}">
                <a16:creationId xmlns:a16="http://schemas.microsoft.com/office/drawing/2014/main" id="{12A1E6CB-4A6F-03DF-A2E9-D5AE3AF92BB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Oval 11">
            <a:hlinkClick r:id="" action="ppaction://noaction"/>
            <a:extLst>
              <a:ext uri="{FF2B5EF4-FFF2-40B4-BE49-F238E27FC236}">
                <a16:creationId xmlns:a16="http://schemas.microsoft.com/office/drawing/2014/main" id="{292A21F1-F5DA-65AE-1E2A-B354573CF16B}"/>
              </a:ext>
            </a:extLst>
          </p:cNvPr>
          <p:cNvSpPr/>
          <p:nvPr/>
        </p:nvSpPr>
        <p:spPr bwMode="gray">
          <a:xfrm>
            <a:off x="2864516" y="1353080"/>
            <a:ext cx="512867" cy="553996"/>
          </a:xfrm>
          <a:prstGeom prst="ellipse">
            <a:avLst/>
          </a:prstGeom>
          <a:solidFill>
            <a:srgbClr val="005587"/>
          </a:solidFill>
          <a:ln w="19050" algn="ctr">
            <a:noFill/>
            <a:miter lim="800000"/>
            <a:headEnd/>
            <a:tailEnd/>
          </a:ln>
        </p:spPr>
        <p:txBody>
          <a:bodyPr wrap="square" lIns="0" tIns="0" rIns="0" bIns="0" rtlCol="0" anchor="ctr"/>
          <a:lstStyle/>
          <a:p>
            <a:pPr algn="ctr">
              <a:lnSpc>
                <a:spcPct val="106000"/>
              </a:lnSpc>
            </a:pPr>
            <a:r>
              <a:rPr lang="el-GR" b="1">
                <a:solidFill>
                  <a:schemeClr val="bg1"/>
                </a:solidFill>
                <a:latin typeface="Aptos" panose="020B0004020202020204" pitchFamily="34" charset="0"/>
                <a:cs typeface="Calibri Light" panose="020F0302020204030204" pitchFamily="34" charset="0"/>
              </a:rPr>
              <a:t>1</a:t>
            </a:r>
            <a:endParaRPr lang="en-GB" b="1">
              <a:solidFill>
                <a:schemeClr val="bg1"/>
              </a:solidFill>
              <a:latin typeface="Aptos" panose="020B0004020202020204" pitchFamily="34" charset="0"/>
              <a:cs typeface="Calibri Light" panose="020F0302020204030204" pitchFamily="34" charset="0"/>
            </a:endParaRPr>
          </a:p>
        </p:txBody>
      </p:sp>
      <p:sp>
        <p:nvSpPr>
          <p:cNvPr id="34" name="Text Placeholder 5">
            <a:extLst>
              <a:ext uri="{FF2B5EF4-FFF2-40B4-BE49-F238E27FC236}">
                <a16:creationId xmlns:a16="http://schemas.microsoft.com/office/drawing/2014/main" id="{53AE8B6E-7426-5D8C-6909-E55A47C664E8}"/>
              </a:ext>
            </a:extLst>
          </p:cNvPr>
          <p:cNvSpPr txBox="1">
            <a:spLocks/>
          </p:cNvSpPr>
          <p:nvPr/>
        </p:nvSpPr>
        <p:spPr>
          <a:xfrm>
            <a:off x="3466289" y="1491819"/>
            <a:ext cx="5489917" cy="261610"/>
          </a:xfrm>
          <a:prstGeom prst="rect">
            <a:avLst/>
          </a:prstGeom>
        </p:spPr>
        <p:txBody>
          <a:bodyPr vert="horz" wrap="square" lIns="0" tIns="0" rIns="0" bIns="0" rtlCol="0" anchor="ctr">
            <a:spAutoFit/>
          </a:bodyPr>
          <a:lstStyle>
            <a:lvl1pPr marL="0" indent="0" algn="l" defTabSz="1219170" rtl="0" eaLnBrk="1" latinLnBrk="0" hangingPunct="1">
              <a:spcBef>
                <a:spcPts val="600"/>
              </a:spcBef>
              <a:spcAft>
                <a:spcPts val="600"/>
              </a:spcAft>
              <a:buSzPct val="100000"/>
              <a:buFont typeface="Arial" panose="020B0604020202020204" pitchFamily="34" charset="0"/>
              <a:buNone/>
              <a:tabLst>
                <a:tab pos="6705432" algn="r"/>
              </a:tabLst>
              <a:defRPr sz="1200" b="0" kern="1200">
                <a:solidFill>
                  <a:schemeClr val="tx1"/>
                </a:solidFill>
                <a:latin typeface="+mn-lt"/>
                <a:ea typeface="+mn-ea"/>
                <a:cs typeface="+mn-cs"/>
              </a:defRPr>
            </a:lvl1pPr>
            <a:lvl2pPr marL="0" indent="0" algn="l" defTabSz="1219170" rtl="0" eaLnBrk="1" latinLnBrk="0" hangingPunct="1">
              <a:spcBef>
                <a:spcPts val="600"/>
              </a:spcBef>
              <a:spcAft>
                <a:spcPts val="600"/>
              </a:spcAft>
              <a:buClrTx/>
              <a:buSzPct val="100000"/>
              <a:buFont typeface="Arial"/>
              <a:buNone/>
              <a:tabLst>
                <a:tab pos="6705432" algn="r"/>
              </a:tabLst>
              <a:defRPr lang="en-US" sz="1200" b="1" kern="1200">
                <a:solidFill>
                  <a:schemeClr val="tx1"/>
                </a:solidFill>
                <a:latin typeface="+mn-lt"/>
                <a:ea typeface="+mn-ea"/>
                <a:cs typeface="+mn-cs"/>
              </a:defRPr>
            </a:lvl2pPr>
            <a:lvl3pPr marL="180000" indent="-180000" algn="l" defTabSz="1219170"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a:solidFill>
                  <a:schemeClr val="tx1"/>
                </a:solidFill>
                <a:latin typeface="+mn-lt"/>
                <a:ea typeface="+mn-ea"/>
                <a:cs typeface="+mn-cs"/>
              </a:defRPr>
            </a:lvl3pPr>
            <a:lvl4pPr marL="360000" indent="-180000" algn="l" defTabSz="1219170" rtl="0" eaLnBrk="1" latinLnBrk="0" hangingPunct="1">
              <a:spcBef>
                <a:spcPts val="600"/>
              </a:spcBef>
              <a:spcAft>
                <a:spcPts val="600"/>
              </a:spcAft>
              <a:buClrTx/>
              <a:buSzPct val="100000"/>
              <a:buFont typeface="Verdana" panose="020B0604030504040204" pitchFamily="34" charset="0"/>
              <a:buChar char="−"/>
              <a:tabLst>
                <a:tab pos="6705432" algn="r"/>
              </a:tabLst>
              <a:defRPr lang="en-US" sz="1200" kern="1200" baseline="0">
                <a:solidFill>
                  <a:schemeClr val="tx1"/>
                </a:solidFill>
                <a:latin typeface="+mn-lt"/>
                <a:ea typeface="+mn-ea"/>
                <a:cs typeface="+mn-cs"/>
              </a:defRPr>
            </a:lvl4pPr>
            <a:lvl5pPr marL="540000" indent="-180000" algn="l" defTabSz="1064657"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baseline="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spcBef>
                <a:spcPts val="0"/>
              </a:spcBef>
              <a:spcAft>
                <a:spcPts val="0"/>
              </a:spcAft>
            </a:pPr>
            <a:r>
              <a:rPr lang="el-GR" sz="1700" dirty="0">
                <a:solidFill>
                  <a:srgbClr val="004F59"/>
                </a:solidFill>
                <a:latin typeface="Aptos" panose="020B0004020202020204" pitchFamily="34" charset="0"/>
                <a:cs typeface="Calibri Light" panose="020F0302020204030204" pitchFamily="34" charset="0"/>
              </a:rPr>
              <a:t>Αξιολόγηση προόδου υλοποίησης προτάσεων</a:t>
            </a:r>
          </a:p>
        </p:txBody>
      </p:sp>
      <p:sp>
        <p:nvSpPr>
          <p:cNvPr id="7" name="Oval 6">
            <a:hlinkClick r:id="" action="ppaction://noaction"/>
            <a:extLst>
              <a:ext uri="{FF2B5EF4-FFF2-40B4-BE49-F238E27FC236}">
                <a16:creationId xmlns:a16="http://schemas.microsoft.com/office/drawing/2014/main" id="{6C9176F2-EF53-EFF3-537E-001D6A2236BD}"/>
              </a:ext>
            </a:extLst>
          </p:cNvPr>
          <p:cNvSpPr/>
          <p:nvPr/>
        </p:nvSpPr>
        <p:spPr bwMode="gray">
          <a:xfrm>
            <a:off x="2864516" y="2193626"/>
            <a:ext cx="512867" cy="553996"/>
          </a:xfrm>
          <a:prstGeom prst="ellipse">
            <a:avLst/>
          </a:prstGeom>
          <a:solidFill>
            <a:srgbClr val="005587"/>
          </a:solidFill>
          <a:ln w="19050" algn="ctr">
            <a:noFill/>
            <a:miter lim="800000"/>
            <a:headEnd/>
            <a:tailEnd/>
          </a:ln>
        </p:spPr>
        <p:txBody>
          <a:bodyPr wrap="square" lIns="0" tIns="0" rIns="0" bIns="0" rtlCol="0" anchor="ctr"/>
          <a:lstStyle/>
          <a:p>
            <a:pPr algn="ctr">
              <a:lnSpc>
                <a:spcPct val="106000"/>
              </a:lnSpc>
            </a:pPr>
            <a:r>
              <a:rPr lang="el-GR" b="1">
                <a:solidFill>
                  <a:schemeClr val="bg1"/>
                </a:solidFill>
                <a:latin typeface="Aptos" panose="020B0004020202020204" pitchFamily="34" charset="0"/>
                <a:cs typeface="Calibri Light" panose="020F0302020204030204" pitchFamily="34" charset="0"/>
              </a:rPr>
              <a:t>2</a:t>
            </a:r>
            <a:endParaRPr lang="en-GB" b="1">
              <a:solidFill>
                <a:schemeClr val="bg1"/>
              </a:solidFill>
              <a:latin typeface="Aptos" panose="020B0004020202020204" pitchFamily="34" charset="0"/>
              <a:cs typeface="Calibri Light" panose="020F0302020204030204" pitchFamily="34" charset="0"/>
            </a:endParaRPr>
          </a:p>
        </p:txBody>
      </p:sp>
      <p:sp>
        <p:nvSpPr>
          <p:cNvPr id="36" name="Text Placeholder 5">
            <a:extLst>
              <a:ext uri="{FF2B5EF4-FFF2-40B4-BE49-F238E27FC236}">
                <a16:creationId xmlns:a16="http://schemas.microsoft.com/office/drawing/2014/main" id="{CC16BF57-68F8-6FFB-FEBA-E57CC65AB088}"/>
              </a:ext>
            </a:extLst>
          </p:cNvPr>
          <p:cNvSpPr txBox="1">
            <a:spLocks/>
          </p:cNvSpPr>
          <p:nvPr/>
        </p:nvSpPr>
        <p:spPr>
          <a:xfrm>
            <a:off x="3448840" y="2332366"/>
            <a:ext cx="6170185" cy="261610"/>
          </a:xfrm>
          <a:prstGeom prst="rect">
            <a:avLst/>
          </a:prstGeom>
        </p:spPr>
        <p:txBody>
          <a:bodyPr vert="horz" wrap="square" lIns="0" tIns="0" rIns="0" bIns="0" rtlCol="0" anchor="ctr">
            <a:spAutoFit/>
          </a:bodyPr>
          <a:lstStyle>
            <a:lvl1pPr marL="0" indent="0" algn="l" defTabSz="1219170" rtl="0" eaLnBrk="1" latinLnBrk="0" hangingPunct="1">
              <a:spcBef>
                <a:spcPts val="600"/>
              </a:spcBef>
              <a:spcAft>
                <a:spcPts val="600"/>
              </a:spcAft>
              <a:buSzPct val="100000"/>
              <a:buFont typeface="Arial" panose="020B0604020202020204" pitchFamily="34" charset="0"/>
              <a:buNone/>
              <a:tabLst>
                <a:tab pos="6705432" algn="r"/>
              </a:tabLst>
              <a:defRPr sz="1200" b="0" kern="1200">
                <a:solidFill>
                  <a:schemeClr val="tx1"/>
                </a:solidFill>
                <a:latin typeface="+mn-lt"/>
                <a:ea typeface="+mn-ea"/>
                <a:cs typeface="+mn-cs"/>
              </a:defRPr>
            </a:lvl1pPr>
            <a:lvl2pPr marL="0" indent="0" algn="l" defTabSz="1219170" rtl="0" eaLnBrk="1" latinLnBrk="0" hangingPunct="1">
              <a:spcBef>
                <a:spcPts val="600"/>
              </a:spcBef>
              <a:spcAft>
                <a:spcPts val="600"/>
              </a:spcAft>
              <a:buClrTx/>
              <a:buSzPct val="100000"/>
              <a:buFont typeface="Arial"/>
              <a:buNone/>
              <a:tabLst>
                <a:tab pos="6705432" algn="r"/>
              </a:tabLst>
              <a:defRPr lang="en-US" sz="1200" b="1" kern="1200">
                <a:solidFill>
                  <a:schemeClr val="tx1"/>
                </a:solidFill>
                <a:latin typeface="+mn-lt"/>
                <a:ea typeface="+mn-ea"/>
                <a:cs typeface="+mn-cs"/>
              </a:defRPr>
            </a:lvl2pPr>
            <a:lvl3pPr marL="180000" indent="-180000" algn="l" defTabSz="1219170"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a:solidFill>
                  <a:schemeClr val="tx1"/>
                </a:solidFill>
                <a:latin typeface="+mn-lt"/>
                <a:ea typeface="+mn-ea"/>
                <a:cs typeface="+mn-cs"/>
              </a:defRPr>
            </a:lvl3pPr>
            <a:lvl4pPr marL="360000" indent="-180000" algn="l" defTabSz="1219170" rtl="0" eaLnBrk="1" latinLnBrk="0" hangingPunct="1">
              <a:spcBef>
                <a:spcPts val="600"/>
              </a:spcBef>
              <a:spcAft>
                <a:spcPts val="600"/>
              </a:spcAft>
              <a:buClrTx/>
              <a:buSzPct val="100000"/>
              <a:buFont typeface="Verdana" panose="020B0604030504040204" pitchFamily="34" charset="0"/>
              <a:buChar char="−"/>
              <a:tabLst>
                <a:tab pos="6705432" algn="r"/>
              </a:tabLst>
              <a:defRPr lang="en-US" sz="1200" kern="1200" baseline="0">
                <a:solidFill>
                  <a:schemeClr val="tx1"/>
                </a:solidFill>
                <a:latin typeface="+mn-lt"/>
                <a:ea typeface="+mn-ea"/>
                <a:cs typeface="+mn-cs"/>
              </a:defRPr>
            </a:lvl4pPr>
            <a:lvl5pPr marL="540000" indent="-180000" algn="l" defTabSz="1064657"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baseline="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spcBef>
                <a:spcPts val="0"/>
              </a:spcBef>
              <a:spcAft>
                <a:spcPts val="0"/>
              </a:spcAft>
            </a:pPr>
            <a:r>
              <a:rPr lang="el-GR" sz="1700" dirty="0">
                <a:solidFill>
                  <a:srgbClr val="004F59"/>
                </a:solidFill>
                <a:latin typeface="Aptos" panose="020B0004020202020204" pitchFamily="34" charset="0"/>
                <a:cs typeface="Calibri Light" panose="020F0302020204030204" pitchFamily="34" charset="0"/>
              </a:rPr>
              <a:t>Κατευθύνσεις και επιδιώξεις για το 2030</a:t>
            </a:r>
          </a:p>
        </p:txBody>
      </p:sp>
      <p:sp>
        <p:nvSpPr>
          <p:cNvPr id="8" name="Oval 7">
            <a:hlinkClick r:id="" action="ppaction://noaction"/>
            <a:extLst>
              <a:ext uri="{FF2B5EF4-FFF2-40B4-BE49-F238E27FC236}">
                <a16:creationId xmlns:a16="http://schemas.microsoft.com/office/drawing/2014/main" id="{42F06DC7-28E3-E731-1A22-6A6A4BB99C5A}"/>
              </a:ext>
            </a:extLst>
          </p:cNvPr>
          <p:cNvSpPr/>
          <p:nvPr/>
        </p:nvSpPr>
        <p:spPr bwMode="gray">
          <a:xfrm>
            <a:off x="2864516" y="3041626"/>
            <a:ext cx="512867" cy="553996"/>
          </a:xfrm>
          <a:prstGeom prst="ellipse">
            <a:avLst/>
          </a:prstGeom>
          <a:solidFill>
            <a:srgbClr val="005587"/>
          </a:solidFill>
          <a:ln w="19050" algn="ctr">
            <a:noFill/>
            <a:miter lim="800000"/>
            <a:headEnd/>
            <a:tailEnd/>
          </a:ln>
        </p:spPr>
        <p:txBody>
          <a:bodyPr wrap="square" lIns="0" tIns="0" rIns="0" bIns="0" rtlCol="0" anchor="ctr"/>
          <a:lstStyle/>
          <a:p>
            <a:pPr algn="ctr">
              <a:lnSpc>
                <a:spcPct val="106000"/>
              </a:lnSpc>
            </a:pPr>
            <a:r>
              <a:rPr lang="el-GR" b="1">
                <a:solidFill>
                  <a:schemeClr val="bg1"/>
                </a:solidFill>
                <a:latin typeface="Aptos" panose="020B0004020202020204" pitchFamily="34" charset="0"/>
                <a:cs typeface="Calibri Light" panose="020F0302020204030204" pitchFamily="34" charset="0"/>
              </a:rPr>
              <a:t>3</a:t>
            </a:r>
            <a:endParaRPr lang="en-GB" b="1">
              <a:solidFill>
                <a:schemeClr val="bg1"/>
              </a:solidFill>
              <a:latin typeface="Aptos" panose="020B0004020202020204" pitchFamily="34" charset="0"/>
              <a:cs typeface="Calibri Light" panose="020F0302020204030204" pitchFamily="34" charset="0"/>
            </a:endParaRPr>
          </a:p>
        </p:txBody>
      </p:sp>
      <p:sp>
        <p:nvSpPr>
          <p:cNvPr id="37" name="Text Placeholder 5">
            <a:extLst>
              <a:ext uri="{FF2B5EF4-FFF2-40B4-BE49-F238E27FC236}">
                <a16:creationId xmlns:a16="http://schemas.microsoft.com/office/drawing/2014/main" id="{C74959FC-3AC7-95F8-3575-E67C934AF90E}"/>
              </a:ext>
            </a:extLst>
          </p:cNvPr>
          <p:cNvSpPr txBox="1">
            <a:spLocks/>
          </p:cNvSpPr>
          <p:nvPr/>
        </p:nvSpPr>
        <p:spPr>
          <a:xfrm>
            <a:off x="3464111" y="3180365"/>
            <a:ext cx="6170186" cy="261610"/>
          </a:xfrm>
          <a:prstGeom prst="rect">
            <a:avLst/>
          </a:prstGeom>
        </p:spPr>
        <p:txBody>
          <a:bodyPr vert="horz" wrap="square" lIns="0" tIns="0" rIns="0" bIns="0" rtlCol="0" anchor="ctr">
            <a:spAutoFit/>
          </a:bodyPr>
          <a:lstStyle>
            <a:lvl1pPr marL="0" indent="0" algn="l" defTabSz="1219170" rtl="0" eaLnBrk="1" latinLnBrk="0" hangingPunct="1">
              <a:spcBef>
                <a:spcPts val="600"/>
              </a:spcBef>
              <a:spcAft>
                <a:spcPts val="600"/>
              </a:spcAft>
              <a:buSzPct val="100000"/>
              <a:buFont typeface="Arial" panose="020B0604020202020204" pitchFamily="34" charset="0"/>
              <a:buNone/>
              <a:tabLst>
                <a:tab pos="6705432" algn="r"/>
              </a:tabLst>
              <a:defRPr sz="1200" b="0" kern="1200">
                <a:solidFill>
                  <a:schemeClr val="tx1"/>
                </a:solidFill>
                <a:latin typeface="+mn-lt"/>
                <a:ea typeface="+mn-ea"/>
                <a:cs typeface="+mn-cs"/>
              </a:defRPr>
            </a:lvl1pPr>
            <a:lvl2pPr marL="0" indent="0" algn="l" defTabSz="1219170" rtl="0" eaLnBrk="1" latinLnBrk="0" hangingPunct="1">
              <a:spcBef>
                <a:spcPts val="600"/>
              </a:spcBef>
              <a:spcAft>
                <a:spcPts val="600"/>
              </a:spcAft>
              <a:buClrTx/>
              <a:buSzPct val="100000"/>
              <a:buFont typeface="Arial"/>
              <a:buNone/>
              <a:tabLst>
                <a:tab pos="6705432" algn="r"/>
              </a:tabLst>
              <a:defRPr lang="en-US" sz="1200" b="1" kern="1200">
                <a:solidFill>
                  <a:schemeClr val="tx1"/>
                </a:solidFill>
                <a:latin typeface="+mn-lt"/>
                <a:ea typeface="+mn-ea"/>
                <a:cs typeface="+mn-cs"/>
              </a:defRPr>
            </a:lvl2pPr>
            <a:lvl3pPr marL="180000" indent="-180000" algn="l" defTabSz="1219170"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a:solidFill>
                  <a:schemeClr val="tx1"/>
                </a:solidFill>
                <a:latin typeface="+mn-lt"/>
                <a:ea typeface="+mn-ea"/>
                <a:cs typeface="+mn-cs"/>
              </a:defRPr>
            </a:lvl3pPr>
            <a:lvl4pPr marL="360000" indent="-180000" algn="l" defTabSz="1219170" rtl="0" eaLnBrk="1" latinLnBrk="0" hangingPunct="1">
              <a:spcBef>
                <a:spcPts val="600"/>
              </a:spcBef>
              <a:spcAft>
                <a:spcPts val="600"/>
              </a:spcAft>
              <a:buClrTx/>
              <a:buSzPct val="100000"/>
              <a:buFont typeface="Verdana" panose="020B0604030504040204" pitchFamily="34" charset="0"/>
              <a:buChar char="−"/>
              <a:tabLst>
                <a:tab pos="6705432" algn="r"/>
              </a:tabLst>
              <a:defRPr lang="en-US" sz="1200" kern="1200" baseline="0">
                <a:solidFill>
                  <a:schemeClr val="tx1"/>
                </a:solidFill>
                <a:latin typeface="+mn-lt"/>
                <a:ea typeface="+mn-ea"/>
                <a:cs typeface="+mn-cs"/>
              </a:defRPr>
            </a:lvl4pPr>
            <a:lvl5pPr marL="540000" indent="-180000" algn="l" defTabSz="1064657"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baseline="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spcBef>
                <a:spcPts val="0"/>
              </a:spcBef>
              <a:spcAft>
                <a:spcPts val="0"/>
              </a:spcAft>
            </a:pPr>
            <a:r>
              <a:rPr lang="el-GR" sz="1700" dirty="0">
                <a:solidFill>
                  <a:srgbClr val="004F59"/>
                </a:solidFill>
                <a:latin typeface="Aptos" panose="020B0004020202020204" pitchFamily="34" charset="0"/>
                <a:cs typeface="Calibri Light" panose="020F0302020204030204" pitchFamily="34" charset="0"/>
              </a:rPr>
              <a:t>Αποτελέσματα πρωτογενούς έρευνας επιχειρήσεων</a:t>
            </a:r>
            <a:endParaRPr lang="el-GR" sz="1700" strike="sngStrike" dirty="0">
              <a:solidFill>
                <a:srgbClr val="004F59"/>
              </a:solidFill>
              <a:highlight>
                <a:srgbClr val="FFFF00"/>
              </a:highlight>
              <a:latin typeface="Aptos" panose="020B0004020202020204" pitchFamily="34" charset="0"/>
              <a:cs typeface="Calibri Light" panose="020F0302020204030204" pitchFamily="34" charset="0"/>
            </a:endParaRPr>
          </a:p>
        </p:txBody>
      </p:sp>
      <p:sp>
        <p:nvSpPr>
          <p:cNvPr id="10" name="Oval 9">
            <a:hlinkClick r:id="" action="ppaction://noaction"/>
            <a:extLst>
              <a:ext uri="{FF2B5EF4-FFF2-40B4-BE49-F238E27FC236}">
                <a16:creationId xmlns:a16="http://schemas.microsoft.com/office/drawing/2014/main" id="{DAE6BCF4-1F7F-B2AD-EB9C-ED2ABC0E2D64}"/>
              </a:ext>
            </a:extLst>
          </p:cNvPr>
          <p:cNvSpPr/>
          <p:nvPr/>
        </p:nvSpPr>
        <p:spPr bwMode="gray">
          <a:xfrm>
            <a:off x="2864516" y="3882171"/>
            <a:ext cx="512867" cy="553996"/>
          </a:xfrm>
          <a:prstGeom prst="ellipse">
            <a:avLst/>
          </a:prstGeom>
          <a:solidFill>
            <a:srgbClr val="005587"/>
          </a:solidFill>
          <a:ln w="19050" algn="ctr">
            <a:noFill/>
            <a:miter lim="800000"/>
            <a:headEnd/>
            <a:tailEnd/>
          </a:ln>
        </p:spPr>
        <p:txBody>
          <a:bodyPr wrap="square" lIns="0" tIns="0" rIns="0" bIns="0" rtlCol="0" anchor="ctr"/>
          <a:lstStyle/>
          <a:p>
            <a:pPr algn="ctr">
              <a:lnSpc>
                <a:spcPct val="106000"/>
              </a:lnSpc>
            </a:pPr>
            <a:r>
              <a:rPr lang="el-GR" b="1">
                <a:solidFill>
                  <a:schemeClr val="bg1"/>
                </a:solidFill>
                <a:latin typeface="Aptos" panose="020B0004020202020204" pitchFamily="34" charset="0"/>
                <a:cs typeface="Calibri Light" panose="020F0302020204030204" pitchFamily="34" charset="0"/>
              </a:rPr>
              <a:t>4</a:t>
            </a:r>
            <a:endParaRPr lang="en-GB" b="1">
              <a:solidFill>
                <a:schemeClr val="bg1"/>
              </a:solidFill>
              <a:latin typeface="Aptos" panose="020B0004020202020204" pitchFamily="34" charset="0"/>
              <a:cs typeface="Calibri Light" panose="020F0302020204030204" pitchFamily="34" charset="0"/>
            </a:endParaRPr>
          </a:p>
        </p:txBody>
      </p:sp>
      <p:sp>
        <p:nvSpPr>
          <p:cNvPr id="38" name="Text Placeholder 5">
            <a:extLst>
              <a:ext uri="{FF2B5EF4-FFF2-40B4-BE49-F238E27FC236}">
                <a16:creationId xmlns:a16="http://schemas.microsoft.com/office/drawing/2014/main" id="{BF010F68-FB2E-4064-1F87-465619EE9E38}"/>
              </a:ext>
            </a:extLst>
          </p:cNvPr>
          <p:cNvSpPr txBox="1">
            <a:spLocks/>
          </p:cNvSpPr>
          <p:nvPr/>
        </p:nvSpPr>
        <p:spPr>
          <a:xfrm>
            <a:off x="3460073" y="4028363"/>
            <a:ext cx="5769621" cy="261610"/>
          </a:xfrm>
          <a:prstGeom prst="rect">
            <a:avLst/>
          </a:prstGeom>
        </p:spPr>
        <p:txBody>
          <a:bodyPr vert="horz" wrap="square" lIns="0" tIns="0" rIns="0" bIns="0" rtlCol="0" anchor="ctr">
            <a:spAutoFit/>
          </a:bodyPr>
          <a:lstStyle>
            <a:lvl1pPr marL="0" indent="0" algn="l" defTabSz="1219170" rtl="0" eaLnBrk="1" latinLnBrk="0" hangingPunct="1">
              <a:spcBef>
                <a:spcPts val="600"/>
              </a:spcBef>
              <a:spcAft>
                <a:spcPts val="600"/>
              </a:spcAft>
              <a:buSzPct val="100000"/>
              <a:buFont typeface="Arial" panose="020B0604020202020204" pitchFamily="34" charset="0"/>
              <a:buNone/>
              <a:tabLst>
                <a:tab pos="6705432" algn="r"/>
              </a:tabLst>
              <a:defRPr sz="1200" b="0" kern="1200">
                <a:solidFill>
                  <a:schemeClr val="tx1"/>
                </a:solidFill>
                <a:latin typeface="+mn-lt"/>
                <a:ea typeface="+mn-ea"/>
                <a:cs typeface="+mn-cs"/>
              </a:defRPr>
            </a:lvl1pPr>
            <a:lvl2pPr marL="0" indent="0" algn="l" defTabSz="1219170" rtl="0" eaLnBrk="1" latinLnBrk="0" hangingPunct="1">
              <a:spcBef>
                <a:spcPts val="600"/>
              </a:spcBef>
              <a:spcAft>
                <a:spcPts val="600"/>
              </a:spcAft>
              <a:buClrTx/>
              <a:buSzPct val="100000"/>
              <a:buFont typeface="Arial"/>
              <a:buNone/>
              <a:tabLst>
                <a:tab pos="6705432" algn="r"/>
              </a:tabLst>
              <a:defRPr lang="en-US" sz="1200" b="1" kern="1200">
                <a:solidFill>
                  <a:schemeClr val="tx1"/>
                </a:solidFill>
                <a:latin typeface="+mn-lt"/>
                <a:ea typeface="+mn-ea"/>
                <a:cs typeface="+mn-cs"/>
              </a:defRPr>
            </a:lvl2pPr>
            <a:lvl3pPr marL="180000" indent="-180000" algn="l" defTabSz="1219170"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a:solidFill>
                  <a:schemeClr val="tx1"/>
                </a:solidFill>
                <a:latin typeface="+mn-lt"/>
                <a:ea typeface="+mn-ea"/>
                <a:cs typeface="+mn-cs"/>
              </a:defRPr>
            </a:lvl3pPr>
            <a:lvl4pPr marL="360000" indent="-180000" algn="l" defTabSz="1219170" rtl="0" eaLnBrk="1" latinLnBrk="0" hangingPunct="1">
              <a:spcBef>
                <a:spcPts val="600"/>
              </a:spcBef>
              <a:spcAft>
                <a:spcPts val="600"/>
              </a:spcAft>
              <a:buClrTx/>
              <a:buSzPct val="100000"/>
              <a:buFont typeface="Verdana" panose="020B0604030504040204" pitchFamily="34" charset="0"/>
              <a:buChar char="−"/>
              <a:tabLst>
                <a:tab pos="6705432" algn="r"/>
              </a:tabLst>
              <a:defRPr lang="en-US" sz="1200" kern="1200" baseline="0">
                <a:solidFill>
                  <a:schemeClr val="tx1"/>
                </a:solidFill>
                <a:latin typeface="+mn-lt"/>
                <a:ea typeface="+mn-ea"/>
                <a:cs typeface="+mn-cs"/>
              </a:defRPr>
            </a:lvl4pPr>
            <a:lvl5pPr marL="540000" indent="-180000" algn="l" defTabSz="1064657" rtl="0" eaLnBrk="1" latinLnBrk="0" hangingPunct="1">
              <a:spcBef>
                <a:spcPts val="600"/>
              </a:spcBef>
              <a:spcAft>
                <a:spcPts val="600"/>
              </a:spcAft>
              <a:buClrTx/>
              <a:buSzPct val="100000"/>
              <a:buFont typeface="Arial" panose="020B0604020202020204" pitchFamily="34" charset="0"/>
              <a:buChar char="•"/>
              <a:tabLst>
                <a:tab pos="6705432" algn="r"/>
              </a:tabLst>
              <a:defRPr lang="en-US" sz="1200" kern="1200" baseline="0">
                <a:solidFill>
                  <a:schemeClr val="tx1"/>
                </a:solidFill>
                <a:latin typeface="+mn-lt"/>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spcBef>
                <a:spcPts val="0"/>
              </a:spcBef>
              <a:spcAft>
                <a:spcPts val="0"/>
              </a:spcAft>
            </a:pPr>
            <a:r>
              <a:rPr lang="el-GR" sz="1700" dirty="0">
                <a:solidFill>
                  <a:srgbClr val="004F59"/>
                </a:solidFill>
                <a:latin typeface="Aptos" panose="020B0004020202020204" pitchFamily="34" charset="0"/>
                <a:cs typeface="Calibri Light" panose="020F0302020204030204" pitchFamily="34" charset="0"/>
              </a:rPr>
              <a:t>Ο κλάδος ΤΠΕ ως καταλύτης της ελληνικής οικονομίας</a:t>
            </a:r>
          </a:p>
        </p:txBody>
      </p:sp>
    </p:spTree>
    <p:extLst>
      <p:ext uri="{BB962C8B-B14F-4D97-AF65-F5344CB8AC3E}">
        <p14:creationId xmlns:p14="http://schemas.microsoft.com/office/powerpoint/2010/main" val="1653388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FA2DB-53CB-0CD5-D331-4CBB1876CB91}"/>
            </a:ext>
          </a:extLst>
        </p:cNvPr>
        <p:cNvGrpSpPr/>
        <p:nvPr/>
      </p:nvGrpSpPr>
      <p:grpSpPr>
        <a:xfrm>
          <a:off x="0" y="0"/>
          <a:ext cx="0" cy="0"/>
          <a:chOff x="0" y="0"/>
          <a:chExt cx="0" cy="0"/>
        </a:xfrm>
      </p:grpSpPr>
      <p:graphicFrame>
        <p:nvGraphicFramePr>
          <p:cNvPr id="37" name="think-cell data - do not delete" hidden="1">
            <a:extLst>
              <a:ext uri="{FF2B5EF4-FFF2-40B4-BE49-F238E27FC236}">
                <a16:creationId xmlns:a16="http://schemas.microsoft.com/office/drawing/2014/main" id="{02FD4A67-C532-C3E5-3F3F-D98A5801E5C8}"/>
              </a:ext>
            </a:extLst>
          </p:cNvPr>
          <p:cNvGraphicFramePr>
            <a:graphicFrameLocks noChangeAspect="1"/>
          </p:cNvGraphicFramePr>
          <p:nvPr>
            <p:custDataLst>
              <p:tags r:id="rId1"/>
            </p:custDataLst>
            <p:extLst>
              <p:ext uri="{D42A27DB-BD31-4B8C-83A1-F6EECF244321}">
                <p14:modId xmlns:p14="http://schemas.microsoft.com/office/powerpoint/2010/main" val="16360770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5" imgH="405" progId="TCLayout.ActiveDocument.1">
                  <p:embed/>
                </p:oleObj>
              </mc:Choice>
              <mc:Fallback>
                <p:oleObj name="think-cell Slide" r:id="rId4" imgW="405" imgH="405" progId="TCLayout.ActiveDocument.1">
                  <p:embed/>
                  <p:pic>
                    <p:nvPicPr>
                      <p:cNvPr id="37" name="think-cell data - do not delete" hidden="1">
                        <a:extLst>
                          <a:ext uri="{FF2B5EF4-FFF2-40B4-BE49-F238E27FC236}">
                            <a16:creationId xmlns:a16="http://schemas.microsoft.com/office/drawing/2014/main" id="{02FD4A67-C532-C3E5-3F3F-D98A5801E5C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9" name="Picture 38" descr="A blue dots and lines&#10;&#10;AI-generated content may be incorrect.">
            <a:extLst>
              <a:ext uri="{FF2B5EF4-FFF2-40B4-BE49-F238E27FC236}">
                <a16:creationId xmlns:a16="http://schemas.microsoft.com/office/drawing/2014/main" id="{07BE7D61-45FE-A6FF-7720-7D06644D38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itle 2">
            <a:extLst>
              <a:ext uri="{FF2B5EF4-FFF2-40B4-BE49-F238E27FC236}">
                <a16:creationId xmlns:a16="http://schemas.microsoft.com/office/drawing/2014/main" id="{0B7E9369-E526-8BD1-AF0B-FA8531D68457}"/>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l-GR" sz="2100" b="1" i="0" u="none" strike="noStrike" kern="1200" cap="none" spc="0" normalizeH="0" baseline="0" noProof="0" dirty="0">
                <a:ln>
                  <a:noFill/>
                </a:ln>
                <a:solidFill>
                  <a:srgbClr val="86BC25"/>
                </a:solidFill>
                <a:effectLst/>
                <a:uLnTx/>
                <a:uFillTx/>
                <a:latin typeface="Aptos" panose="020B0004020202020204" pitchFamily="34" charset="0"/>
                <a:ea typeface="+mj-ea"/>
                <a:cs typeface="Calibri Light" panose="020F0302020204030204" pitchFamily="34" charset="0"/>
              </a:rPr>
              <a:t>Επισκόπηση υλοποίησης προτάσεων μεταξύ 2019 και 2025</a:t>
            </a:r>
          </a:p>
        </p:txBody>
      </p:sp>
      <p:sp>
        <p:nvSpPr>
          <p:cNvPr id="4" name="Text Placeholder 12">
            <a:extLst>
              <a:ext uri="{FF2B5EF4-FFF2-40B4-BE49-F238E27FC236}">
                <a16:creationId xmlns:a16="http://schemas.microsoft.com/office/drawing/2014/main" id="{791D6502-6EA0-7B73-7C7E-582080DD8694}"/>
              </a:ext>
            </a:extLst>
          </p:cNvPr>
          <p:cNvSpPr txBox="1">
            <a:spLocks/>
          </p:cNvSpPr>
          <p:nvPr/>
        </p:nvSpPr>
        <p:spPr>
          <a:xfrm>
            <a:off x="647699" y="5375842"/>
            <a:ext cx="11005187" cy="491558"/>
          </a:xfrm>
          <a:prstGeom prst="rect">
            <a:avLst/>
          </a:prstGeom>
        </p:spPr>
        <p:txBody>
          <a:bodyPr vert="horz" lIns="0" tIns="0" rIns="0" bIns="0" rtlCol="0">
            <a:noAutofit/>
          </a:bodyPr>
          <a:lstStyle>
            <a:lvl1pPr marL="0" indent="0" algn="l" defTabSz="914400" rtl="0" eaLnBrk="1" latinLnBrk="0" hangingPunct="1">
              <a:spcBef>
                <a:spcPts val="0"/>
              </a:spcBef>
              <a:spcAft>
                <a:spcPts val="1000"/>
              </a:spcAft>
              <a:buSzPct val="100000"/>
              <a:buFont typeface="Arial" panose="020B0604020202020204" pitchFamily="34" charset="0"/>
              <a:buNone/>
              <a:defRPr sz="1800" b="0" kern="1200">
                <a:solidFill>
                  <a:srgbClr val="575757"/>
                </a:solidFill>
                <a:latin typeface="+mn-lt"/>
                <a:ea typeface="+mn-ea"/>
                <a:cs typeface="Calibri Light" panose="020F0302020204030204" pitchFamily="34" charset="0"/>
              </a:defRPr>
            </a:lvl1pPr>
            <a:lvl2pPr marL="0" indent="0" algn="l" defTabSz="914400" rtl="0" eaLnBrk="1" latinLnBrk="0" hangingPunct="1">
              <a:spcBef>
                <a:spcPts val="0"/>
              </a:spcBef>
              <a:spcAft>
                <a:spcPts val="1000"/>
              </a:spcAft>
              <a:buClrTx/>
              <a:buSzPct val="100000"/>
              <a:buFont typeface="Arial"/>
              <a:buNone/>
              <a:defRPr lang="en-US" sz="1300" b="1" kern="1200" dirty="0" smtClean="0">
                <a:solidFill>
                  <a:schemeClr val="tx1"/>
                </a:solidFill>
                <a:latin typeface="Calibri Light" panose="020F0302020204030204" pitchFamily="34" charset="0"/>
                <a:ea typeface="+mn-ea"/>
                <a:cs typeface="Calibri Light" panose="020F0302020204030204" pitchFamily="34" charset="0"/>
              </a:defRPr>
            </a:lvl2pPr>
            <a:lvl3pPr marL="176400" indent="-176400" algn="l" defTabSz="914400" rtl="0" eaLnBrk="1" latinLnBrk="0" hangingPunct="1">
              <a:spcBef>
                <a:spcPts val="0"/>
              </a:spcBef>
              <a:spcAft>
                <a:spcPts val="1000"/>
              </a:spcAft>
              <a:buClrTx/>
              <a:buSzPct val="100000"/>
              <a:buFont typeface="Arial" panose="020B0604020202020204" pitchFamily="34" charset="0"/>
              <a:buChar char="•"/>
              <a:defRPr lang="en-US" sz="1300" kern="1200" dirty="0" smtClean="0">
                <a:solidFill>
                  <a:schemeClr val="tx1"/>
                </a:solidFill>
                <a:latin typeface="+mn-lt"/>
                <a:ea typeface="+mn-ea"/>
                <a:cs typeface="Calibri Light" panose="020F0302020204030204" pitchFamily="34" charset="0"/>
              </a:defRPr>
            </a:lvl3pPr>
            <a:lvl4pPr marL="356400" indent="-176400" algn="l" defTabSz="914400" rtl="0" eaLnBrk="1" latinLnBrk="0" hangingPunct="1">
              <a:spcBef>
                <a:spcPts val="0"/>
              </a:spcBef>
              <a:spcAft>
                <a:spcPts val="1000"/>
              </a:spcAft>
              <a:buClrTx/>
              <a:buSzPct val="100000"/>
              <a:buFont typeface="Verdana" panose="020B0604030504040204" pitchFamily="34" charset="0"/>
              <a:buChar char="−"/>
              <a:defRPr lang="en-US" sz="1300" kern="1200" baseline="0" dirty="0" smtClean="0">
                <a:solidFill>
                  <a:schemeClr val="tx1"/>
                </a:solidFill>
                <a:latin typeface="+mn-lt"/>
                <a:ea typeface="+mn-ea"/>
                <a:cs typeface="Calibri Light" panose="020F0302020204030204" pitchFamily="34" charset="0"/>
              </a:defRPr>
            </a:lvl4pPr>
            <a:lvl5pPr marL="532800" indent="-176400" algn="l" defTabSz="798513" rtl="0" eaLnBrk="1" latinLnBrk="0" hangingPunct="1">
              <a:spcBef>
                <a:spcPts val="0"/>
              </a:spcBef>
              <a:spcAft>
                <a:spcPts val="1000"/>
              </a:spcAft>
              <a:buClrTx/>
              <a:buSzPct val="100000"/>
              <a:buFont typeface="Verdana" panose="020B0604030504040204" pitchFamily="34" charset="0"/>
              <a:buChar char="−"/>
              <a:tabLst/>
              <a:defRPr lang="en-US" sz="1300" kern="1200" baseline="0" dirty="0" smtClean="0">
                <a:solidFill>
                  <a:schemeClr val="tx1"/>
                </a:solidFill>
                <a:latin typeface="+mn-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000"/>
              </a:spcAft>
              <a:buClrTx/>
              <a:buSzPct val="100000"/>
              <a:buFont typeface="Arial" panose="020B0604020202020204" pitchFamily="34" charset="0"/>
              <a:buNone/>
              <a:tabLst/>
              <a:defRPr/>
            </a:pPr>
            <a:r>
              <a:rPr lang="el-GR" dirty="0">
                <a:solidFill>
                  <a:prstClr val="white"/>
                </a:solidFill>
                <a:latin typeface="Aptos" panose="020B0004020202020204" pitchFamily="34" charset="0"/>
              </a:rPr>
              <a:t>Αξιολόγηση της προόδου υλοποίησης των προτάσεων σε ένα μεταβαλλόμενο περιβάλλον, που διαμορφώθηκε από την ψηφιακή επιτάχυνση λόγω του </a:t>
            </a:r>
            <a:r>
              <a:rPr lang="en-US" dirty="0">
                <a:solidFill>
                  <a:prstClr val="white"/>
                </a:solidFill>
                <a:latin typeface="Aptos" panose="020B0004020202020204" pitchFamily="34" charset="0"/>
              </a:rPr>
              <a:t>COVID-19</a:t>
            </a:r>
            <a:r>
              <a:rPr lang="el-GR" dirty="0">
                <a:solidFill>
                  <a:prstClr val="white"/>
                </a:solidFill>
                <a:latin typeface="Aptos" panose="020B0004020202020204" pitchFamily="34" charset="0"/>
              </a:rPr>
              <a:t>, τις επακόλουθες στρατηγικές ψηφιακού μετασχηματισμού, τις γεωπολιτικές εντάσεις και τη δυναμική ανάπτυξη της Τεχνητής Νοημοσύνης.</a:t>
            </a:r>
            <a:endParaRPr kumimoji="0" lang="el-GR" sz="1800" b="0" i="0" u="none" strike="noStrike" kern="1200" cap="none" spc="0" normalizeH="0" baseline="0" noProof="0" dirty="0">
              <a:ln>
                <a:noFill/>
              </a:ln>
              <a:solidFill>
                <a:prstClr val="white"/>
              </a:solidFill>
              <a:effectLst/>
              <a:uLnTx/>
              <a:uFillTx/>
              <a:latin typeface="Aptos" panose="020B0004020202020204" pitchFamily="34" charset="0"/>
              <a:ea typeface="+mn-ea"/>
              <a:cs typeface="Calibri Light" panose="020F0302020204030204" pitchFamily="34" charset="0"/>
            </a:endParaRPr>
          </a:p>
        </p:txBody>
      </p:sp>
      <p:sp>
        <p:nvSpPr>
          <p:cNvPr id="19" name="TextBox 18">
            <a:extLst>
              <a:ext uri="{FF2B5EF4-FFF2-40B4-BE49-F238E27FC236}">
                <a16:creationId xmlns:a16="http://schemas.microsoft.com/office/drawing/2014/main" id="{603C2621-D905-917C-FC2B-C2F6990AF742}"/>
              </a:ext>
            </a:extLst>
          </p:cNvPr>
          <p:cNvSpPr txBox="1"/>
          <p:nvPr/>
        </p:nvSpPr>
        <p:spPr>
          <a:xfrm>
            <a:off x="455594" y="1080907"/>
            <a:ext cx="5515278"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solidFill>
                  <a:prstClr val="white"/>
                </a:solidFill>
                <a:effectLst/>
                <a:uLnTx/>
                <a:uFillTx/>
                <a:latin typeface="Aptos" panose="020B0004020202020204" pitchFamily="34" charset="0"/>
                <a:ea typeface="+mn-ea"/>
                <a:cs typeface="+mn-cs"/>
              </a:rPr>
              <a:t>Μελέτη 2019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400" b="0" i="0" u="sng" strike="noStrike" kern="1200" cap="none" spc="0" normalizeH="0" baseline="0" noProof="0">
                <a:ln>
                  <a:noFill/>
                </a:ln>
                <a:solidFill>
                  <a:prstClr val="white"/>
                </a:solidFill>
                <a:effectLst/>
                <a:uLnTx/>
                <a:uFillTx/>
                <a:latin typeface="Aptos" panose="020B0004020202020204" pitchFamily="34" charset="0"/>
                <a:ea typeface="+mn-ea"/>
                <a:cs typeface="+mn-cs"/>
              </a:rPr>
              <a:t>Μελέτη στρατηγικού σχεδιασμού κλάδου ΤΠΕ για την Ελλάδα</a:t>
            </a:r>
          </a:p>
        </p:txBody>
      </p:sp>
      <p:sp>
        <p:nvSpPr>
          <p:cNvPr id="22" name="TextBox 21">
            <a:extLst>
              <a:ext uri="{FF2B5EF4-FFF2-40B4-BE49-F238E27FC236}">
                <a16:creationId xmlns:a16="http://schemas.microsoft.com/office/drawing/2014/main" id="{5BA3E2B9-061A-0E99-83FE-ABAD9086DD23}"/>
              </a:ext>
            </a:extLst>
          </p:cNvPr>
          <p:cNvSpPr txBox="1"/>
          <p:nvPr/>
        </p:nvSpPr>
        <p:spPr>
          <a:xfrm>
            <a:off x="6213570" y="1080907"/>
            <a:ext cx="5515200"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solidFill>
                  <a:prstClr val="white"/>
                </a:solidFill>
                <a:effectLst/>
                <a:uLnTx/>
                <a:uFillTx/>
                <a:latin typeface="Aptos" panose="020B0004020202020204" pitchFamily="34" charset="0"/>
                <a:ea typeface="+mn-ea"/>
                <a:cs typeface="+mn-cs"/>
              </a:rPr>
              <a:t>Μελέτη 2024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400" b="0" i="0" u="sng" strike="noStrike" kern="1200" cap="none" spc="0" normalizeH="0" baseline="0" noProof="0">
                <a:ln>
                  <a:noFill/>
                </a:ln>
                <a:solidFill>
                  <a:prstClr val="white"/>
                </a:solidFill>
                <a:effectLst/>
                <a:uLnTx/>
                <a:uFillTx/>
                <a:latin typeface="Aptos" panose="020B0004020202020204" pitchFamily="34" charset="0"/>
                <a:ea typeface="+mn-ea"/>
                <a:cs typeface="+mn-cs"/>
              </a:rPr>
              <a:t>Οι προοπτικές του κλάδου ΤΠΕ στην Ελλάδα</a:t>
            </a:r>
          </a:p>
        </p:txBody>
      </p:sp>
      <p:sp>
        <p:nvSpPr>
          <p:cNvPr id="2" name="Rectangle 1">
            <a:extLst>
              <a:ext uri="{FF2B5EF4-FFF2-40B4-BE49-F238E27FC236}">
                <a16:creationId xmlns:a16="http://schemas.microsoft.com/office/drawing/2014/main" id="{938F8D1D-34D0-6D97-2A53-45E1FE87BB0F}"/>
              </a:ext>
            </a:extLst>
          </p:cNvPr>
          <p:cNvSpPr/>
          <p:nvPr/>
        </p:nvSpPr>
        <p:spPr>
          <a:xfrm>
            <a:off x="389279" y="1820387"/>
            <a:ext cx="5665014" cy="3223584"/>
          </a:xfrm>
          <a:prstGeom prst="rect">
            <a:avLst/>
          </a:prstGeom>
          <a:solidFill>
            <a:schemeClr val="bg1">
              <a:alpha val="57000"/>
            </a:schemeClr>
          </a:solidFill>
        </p:spPr>
        <p:txBody>
          <a:bodyPr wrap="square">
            <a:noAutofit/>
          </a:bodyPr>
          <a:lstStyle/>
          <a:p>
            <a:pPr lvl="0"/>
            <a:endParaRPr lang="el-GR" sz="1200">
              <a:latin typeface="Aptos" panose="020B0004020202020204" pitchFamily="34" charset="0"/>
            </a:endParaRPr>
          </a:p>
        </p:txBody>
      </p:sp>
      <p:pic>
        <p:nvPicPr>
          <p:cNvPr id="24" name="Picture 23">
            <a:extLst>
              <a:ext uri="{FF2B5EF4-FFF2-40B4-BE49-F238E27FC236}">
                <a16:creationId xmlns:a16="http://schemas.microsoft.com/office/drawing/2014/main" id="{E5E233ED-D3E8-D4C2-F742-2A50FA533EB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64187" y="1919378"/>
            <a:ext cx="5515199" cy="3025603"/>
          </a:xfrm>
          <a:prstGeom prst="rect">
            <a:avLst/>
          </a:prstGeom>
          <a:ln w="38100">
            <a:noFill/>
          </a:ln>
        </p:spPr>
      </p:pic>
      <p:sp>
        <p:nvSpPr>
          <p:cNvPr id="5" name="Rectangle 4">
            <a:extLst>
              <a:ext uri="{FF2B5EF4-FFF2-40B4-BE49-F238E27FC236}">
                <a16:creationId xmlns:a16="http://schemas.microsoft.com/office/drawing/2014/main" id="{A22FE0AC-2A55-AE1E-A7F8-711D2A4E613A}"/>
              </a:ext>
            </a:extLst>
          </p:cNvPr>
          <p:cNvSpPr/>
          <p:nvPr/>
        </p:nvSpPr>
        <p:spPr>
          <a:xfrm>
            <a:off x="6138663" y="1820387"/>
            <a:ext cx="5665014" cy="3223584"/>
          </a:xfrm>
          <a:prstGeom prst="rect">
            <a:avLst/>
          </a:prstGeom>
          <a:solidFill>
            <a:schemeClr val="bg1">
              <a:alpha val="57000"/>
            </a:schemeClr>
          </a:solidFill>
        </p:spPr>
        <p:txBody>
          <a:bodyPr wrap="square">
            <a:noAutofit/>
          </a:bodyPr>
          <a:lstStyle/>
          <a:p>
            <a:pPr lvl="0"/>
            <a:endParaRPr lang="el-GR" sz="1200">
              <a:latin typeface="Aptos" panose="020B0004020202020204" pitchFamily="34" charset="0"/>
            </a:endParaRPr>
          </a:p>
        </p:txBody>
      </p:sp>
      <p:pic>
        <p:nvPicPr>
          <p:cNvPr id="10" name="Picture 9">
            <a:extLst>
              <a:ext uri="{FF2B5EF4-FFF2-40B4-BE49-F238E27FC236}">
                <a16:creationId xmlns:a16="http://schemas.microsoft.com/office/drawing/2014/main" id="{37793744-EB71-6910-A80B-8F6AEFAF62B8}"/>
              </a:ext>
            </a:extLst>
          </p:cNvPr>
          <p:cNvPicPr>
            <a:picLocks noChangeAspect="1"/>
          </p:cNvPicPr>
          <p:nvPr/>
        </p:nvPicPr>
        <p:blipFill>
          <a:blip r:embed="rId8"/>
          <a:stretch>
            <a:fillRect/>
          </a:stretch>
        </p:blipFill>
        <p:spPr>
          <a:xfrm>
            <a:off x="6213570" y="1930426"/>
            <a:ext cx="5515200" cy="3014555"/>
          </a:xfrm>
          <a:prstGeom prst="rect">
            <a:avLst/>
          </a:prstGeom>
        </p:spPr>
      </p:pic>
    </p:spTree>
    <p:extLst>
      <p:ext uri="{BB962C8B-B14F-4D97-AF65-F5344CB8AC3E}">
        <p14:creationId xmlns:p14="http://schemas.microsoft.com/office/powerpoint/2010/main" val="4822041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C4882-4960-3752-0FEE-6E014545343C}"/>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055EBD77-0937-5A68-42AA-0279BFD9B60A}"/>
              </a:ext>
            </a:extLst>
          </p:cNvPr>
          <p:cNvGraphicFramePr>
            <a:graphicFrameLocks noChangeAspect="1"/>
          </p:cNvGraphicFramePr>
          <p:nvPr>
            <p:custDataLst>
              <p:tags r:id="rId1"/>
            </p:custDataLst>
            <p:extLst>
              <p:ext uri="{D42A27DB-BD31-4B8C-83A1-F6EECF244321}">
                <p14:modId xmlns:p14="http://schemas.microsoft.com/office/powerpoint/2010/main" val="5163229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055EBD77-0937-5A68-42AA-0279BFD9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032" name="Picture 8" descr="Digital skills Images - Free Download on Freepik">
            <a:extLst>
              <a:ext uri="{FF2B5EF4-FFF2-40B4-BE49-F238E27FC236}">
                <a16:creationId xmlns:a16="http://schemas.microsoft.com/office/drawing/2014/main" id="{9B1EB469-AD75-9CC6-AA99-0E4644B2E501}"/>
              </a:ext>
            </a:extLst>
          </p:cNvPr>
          <p:cNvPicPr>
            <a:picLocks noChangeAspect="1" noChangeArrowheads="1"/>
          </p:cNvPicPr>
          <p:nvPr/>
        </p:nvPicPr>
        <p:blipFill rotWithShape="1">
          <a:blip r:embed="rId6" cstate="email">
            <a:alphaModFix amt="50000"/>
            <a:extLst>
              <a:ext uri="{28A0092B-C50C-407E-A947-70E740481C1C}">
                <a14:useLocalDpi xmlns:a14="http://schemas.microsoft.com/office/drawing/2010/main"/>
              </a:ext>
            </a:extLst>
          </a:blip>
          <a:srcRect/>
          <a:stretch/>
        </p:blipFill>
        <p:spPr bwMode="auto">
          <a:xfrm>
            <a:off x="-1" y="812800"/>
            <a:ext cx="3057773" cy="6045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erson touching a touch screen&#10;&#10;AI-generated content may be incorrect.">
            <a:extLst>
              <a:ext uri="{FF2B5EF4-FFF2-40B4-BE49-F238E27FC236}">
                <a16:creationId xmlns:a16="http://schemas.microsoft.com/office/drawing/2014/main" id="{7F571719-099D-AEDF-76CA-AE24EFBC7FFE}"/>
              </a:ext>
            </a:extLst>
          </p:cNvPr>
          <p:cNvPicPr>
            <a:picLocks noChangeAspect="1"/>
          </p:cNvPicPr>
          <p:nvPr/>
        </p:nvPicPr>
        <p:blipFill>
          <a:blip r:embed="rId7" cstate="screen">
            <a:alphaModFix amt="50000"/>
            <a:extLst>
              <a:ext uri="{28A0092B-C50C-407E-A947-70E740481C1C}">
                <a14:useLocalDpi xmlns:a14="http://schemas.microsoft.com/office/drawing/2010/main"/>
              </a:ext>
            </a:extLst>
          </a:blip>
          <a:srcRect/>
          <a:stretch/>
        </p:blipFill>
        <p:spPr>
          <a:xfrm>
            <a:off x="6109194" y="812800"/>
            <a:ext cx="3056400" cy="6045200"/>
          </a:xfrm>
          <a:prstGeom prst="rect">
            <a:avLst/>
          </a:prstGeom>
        </p:spPr>
      </p:pic>
      <p:sp>
        <p:nvSpPr>
          <p:cNvPr id="6" name="Title 2">
            <a:extLst>
              <a:ext uri="{FF2B5EF4-FFF2-40B4-BE49-F238E27FC236}">
                <a16:creationId xmlns:a16="http://schemas.microsoft.com/office/drawing/2014/main" id="{33020C7C-F05A-524F-80D2-097FDF963A56}"/>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l-GR" sz="2100" b="1" i="0" u="none" strike="noStrike" kern="1200" cap="none" spc="0" normalizeH="0" baseline="0" noProof="0" dirty="0">
                <a:ln>
                  <a:noFill/>
                </a:ln>
                <a:solidFill>
                  <a:srgbClr val="86BC25"/>
                </a:solidFill>
                <a:effectLst/>
                <a:uLnTx/>
                <a:uFillTx/>
                <a:latin typeface="Aptos" panose="020B0004020202020204" pitchFamily="34" charset="0"/>
                <a:ea typeface="+mj-ea"/>
                <a:cs typeface="Calibri Light" panose="020F0302020204030204" pitchFamily="34" charset="0"/>
              </a:rPr>
              <a:t>4 πυλώνες προτάσεων </a:t>
            </a:r>
          </a:p>
        </p:txBody>
      </p:sp>
      <p:sp>
        <p:nvSpPr>
          <p:cNvPr id="7" name="Rectangle 6">
            <a:extLst>
              <a:ext uri="{FF2B5EF4-FFF2-40B4-BE49-F238E27FC236}">
                <a16:creationId xmlns:a16="http://schemas.microsoft.com/office/drawing/2014/main" id="{2C478053-8034-1750-3BBE-494FBF0316FC}"/>
              </a:ext>
            </a:extLst>
          </p:cNvPr>
          <p:cNvSpPr/>
          <p:nvPr/>
        </p:nvSpPr>
        <p:spPr bwMode="gray">
          <a:xfrm>
            <a:off x="342194" y="1060865"/>
            <a:ext cx="2376000" cy="787605"/>
          </a:xfrm>
          <a:prstGeom prst="rect">
            <a:avLst/>
          </a:prstGeom>
          <a:solidFill>
            <a:srgbClr val="0076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Ενίσχυση ανθρώπινου δυναμικού &amp; δεξιοτήτων</a:t>
            </a:r>
          </a:p>
        </p:txBody>
      </p:sp>
      <p:sp>
        <p:nvSpPr>
          <p:cNvPr id="9" name="Rectangle 8">
            <a:extLst>
              <a:ext uri="{FF2B5EF4-FFF2-40B4-BE49-F238E27FC236}">
                <a16:creationId xmlns:a16="http://schemas.microsoft.com/office/drawing/2014/main" id="{009337A3-1EEB-D529-989E-790741DBB547}"/>
              </a:ext>
            </a:extLst>
          </p:cNvPr>
          <p:cNvSpPr/>
          <p:nvPr/>
        </p:nvSpPr>
        <p:spPr bwMode="gray">
          <a:xfrm>
            <a:off x="6449812" y="1060865"/>
            <a:ext cx="2376000" cy="787605"/>
          </a:xfrm>
          <a:prstGeom prst="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Επιτάχυνση ηλεκτρονικής διακυβέρνησης</a:t>
            </a:r>
          </a:p>
        </p:txBody>
      </p:sp>
      <p:pic>
        <p:nvPicPr>
          <p:cNvPr id="10" name="Picture 9" descr="A group of people sitting around a table with virtual reality headsets&#10;&#10;AI-generated content may be incorrect.">
            <a:extLst>
              <a:ext uri="{FF2B5EF4-FFF2-40B4-BE49-F238E27FC236}">
                <a16:creationId xmlns:a16="http://schemas.microsoft.com/office/drawing/2014/main" id="{B5F7D71B-6823-E787-4A62-628B542D100F}"/>
              </a:ext>
            </a:extLst>
          </p:cNvPr>
          <p:cNvPicPr>
            <a:picLocks noChangeAspect="1"/>
          </p:cNvPicPr>
          <p:nvPr/>
        </p:nvPicPr>
        <p:blipFill>
          <a:blip r:embed="rId8" cstate="screen">
            <a:alphaModFix amt="50000"/>
            <a:extLst>
              <a:ext uri="{28A0092B-C50C-407E-A947-70E740481C1C}">
                <a14:useLocalDpi xmlns:a14="http://schemas.microsoft.com/office/drawing/2010/main"/>
              </a:ext>
            </a:extLst>
          </a:blip>
          <a:srcRect/>
          <a:stretch/>
        </p:blipFill>
        <p:spPr>
          <a:xfrm>
            <a:off x="3057773" y="812802"/>
            <a:ext cx="3056400" cy="6045198"/>
          </a:xfrm>
          <a:prstGeom prst="rect">
            <a:avLst/>
          </a:prstGeom>
        </p:spPr>
      </p:pic>
      <p:sp>
        <p:nvSpPr>
          <p:cNvPr id="11" name="Rectangle 10">
            <a:extLst>
              <a:ext uri="{FF2B5EF4-FFF2-40B4-BE49-F238E27FC236}">
                <a16:creationId xmlns:a16="http://schemas.microsoft.com/office/drawing/2014/main" id="{ED3C2CF8-E989-2290-00CA-70ACC4379A6D}"/>
              </a:ext>
            </a:extLst>
          </p:cNvPr>
          <p:cNvSpPr/>
          <p:nvPr/>
        </p:nvSpPr>
        <p:spPr bwMode="gray">
          <a:xfrm>
            <a:off x="3398391" y="1060865"/>
            <a:ext cx="2376000" cy="7876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Προώθηση καινοτομίας &amp; έρευνας</a:t>
            </a:r>
          </a:p>
        </p:txBody>
      </p:sp>
      <p:pic>
        <p:nvPicPr>
          <p:cNvPr id="12" name="Picture 11" descr="Low angle view of tall buildings&#10;&#10;AI-generated content may be incorrect.">
            <a:extLst>
              <a:ext uri="{FF2B5EF4-FFF2-40B4-BE49-F238E27FC236}">
                <a16:creationId xmlns:a16="http://schemas.microsoft.com/office/drawing/2014/main" id="{7304FBF4-E470-274A-A70A-2F7710DA7F1C}"/>
              </a:ext>
            </a:extLst>
          </p:cNvPr>
          <p:cNvPicPr>
            <a:picLocks noChangeAspect="1"/>
          </p:cNvPicPr>
          <p:nvPr/>
        </p:nvPicPr>
        <p:blipFill>
          <a:blip r:embed="rId9" cstate="screen">
            <a:alphaModFix amt="50000"/>
            <a:extLst>
              <a:ext uri="{28A0092B-C50C-407E-A947-70E740481C1C}">
                <a14:useLocalDpi xmlns:a14="http://schemas.microsoft.com/office/drawing/2010/main"/>
              </a:ext>
            </a:extLst>
          </a:blip>
          <a:stretch>
            <a:fillRect/>
          </a:stretch>
        </p:blipFill>
        <p:spPr>
          <a:xfrm>
            <a:off x="9134935" y="812801"/>
            <a:ext cx="3057236" cy="6045198"/>
          </a:xfrm>
          <a:prstGeom prst="rect">
            <a:avLst/>
          </a:prstGeom>
        </p:spPr>
      </p:pic>
      <p:sp>
        <p:nvSpPr>
          <p:cNvPr id="13" name="Rectangle 4">
            <a:extLst>
              <a:ext uri="{FF2B5EF4-FFF2-40B4-BE49-F238E27FC236}">
                <a16:creationId xmlns:a16="http://schemas.microsoft.com/office/drawing/2014/main" id="{BF446CD1-50DE-7A87-5AA0-CC4A84A5BD3D}"/>
              </a:ext>
            </a:extLst>
          </p:cNvPr>
          <p:cNvSpPr/>
          <p:nvPr/>
        </p:nvSpPr>
        <p:spPr bwMode="gray">
          <a:xfrm>
            <a:off x="9475553" y="1060865"/>
            <a:ext cx="2376000" cy="787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Ενίσχυση εξωστρέφειας &amp; ανταγωνιστικότητας</a:t>
            </a:r>
          </a:p>
        </p:txBody>
      </p:sp>
    </p:spTree>
    <p:extLst>
      <p:ext uri="{BB962C8B-B14F-4D97-AF65-F5344CB8AC3E}">
        <p14:creationId xmlns:p14="http://schemas.microsoft.com/office/powerpoint/2010/main" val="12542149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666C5-3EB6-FCB1-A9FF-65653A71D6E0}"/>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1EB8B7D0-C270-AB60-DB23-94C78B88C37F}"/>
              </a:ext>
            </a:extLst>
          </p:cNvPr>
          <p:cNvGraphicFramePr>
            <a:graphicFrameLocks noChangeAspect="1"/>
          </p:cNvGraphicFramePr>
          <p:nvPr>
            <p:custDataLst>
              <p:tags r:id="rId1"/>
            </p:custDataLst>
            <p:extLst>
              <p:ext uri="{D42A27DB-BD31-4B8C-83A1-F6EECF244321}">
                <p14:modId xmlns:p14="http://schemas.microsoft.com/office/powerpoint/2010/main" val="2511287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1EB8B7D0-C270-AB60-DB23-94C78B88C3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8" descr="Digital skills Images - Free Download on Freepik">
            <a:extLst>
              <a:ext uri="{FF2B5EF4-FFF2-40B4-BE49-F238E27FC236}">
                <a16:creationId xmlns:a16="http://schemas.microsoft.com/office/drawing/2014/main" id="{C0AA3F20-802E-CD5E-63E4-5D55BF3D2441}"/>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 y="812800"/>
            <a:ext cx="3057773" cy="6045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8D3B98C3-5007-001B-57FA-FC69BAA1817A}"/>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442323" y="994930"/>
            <a:ext cx="4278261" cy="13434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2">
            <a:extLst>
              <a:ext uri="{FF2B5EF4-FFF2-40B4-BE49-F238E27FC236}">
                <a16:creationId xmlns:a16="http://schemas.microsoft.com/office/drawing/2014/main" id="{F0D3EBF2-642D-041C-E1E4-4BF23FD98A3C}"/>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kumimoji="0" lang="el-GR" sz="2100" b="1" i="0" u="none" strike="noStrike" kern="1200" cap="none" spc="0" normalizeH="0" baseline="0" noProof="0" dirty="0">
                <a:ln>
                  <a:noFill/>
                </a:ln>
                <a:solidFill>
                  <a:srgbClr val="86BC25"/>
                </a:solidFill>
                <a:effectLst/>
                <a:uLnTx/>
                <a:uFillTx/>
                <a:latin typeface="Aptos" panose="020B0004020202020204" pitchFamily="34" charset="0"/>
                <a:ea typeface="+mj-ea"/>
                <a:cs typeface="Calibri Light" panose="020F0302020204030204" pitchFamily="34" charset="0"/>
              </a:rPr>
              <a:t>Αξιολόγηση προόδου προτάσεων &amp; κατεύθυνση προς το 2030</a:t>
            </a:r>
          </a:p>
        </p:txBody>
      </p:sp>
      <p:sp>
        <p:nvSpPr>
          <p:cNvPr id="18" name="Rectangle 17">
            <a:extLst>
              <a:ext uri="{FF2B5EF4-FFF2-40B4-BE49-F238E27FC236}">
                <a16:creationId xmlns:a16="http://schemas.microsoft.com/office/drawing/2014/main" id="{0B973278-E116-F24E-5904-4A2EE64A318F}"/>
              </a:ext>
            </a:extLst>
          </p:cNvPr>
          <p:cNvSpPr/>
          <p:nvPr/>
        </p:nvSpPr>
        <p:spPr bwMode="gray">
          <a:xfrm>
            <a:off x="345266" y="1430733"/>
            <a:ext cx="2376000" cy="787605"/>
          </a:xfrm>
          <a:prstGeom prst="rect">
            <a:avLst/>
          </a:prstGeom>
          <a:solidFill>
            <a:srgbClr val="0076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schemeClr val="bg1"/>
                </a:solidFill>
                <a:effectLst/>
                <a:uLnTx/>
                <a:uFillTx/>
                <a:latin typeface="Aptos" panose="020B0004020202020204" pitchFamily="34" charset="0"/>
              </a:rPr>
              <a:t>Ενίσχυση ανθρώπινου δυναμικού &amp; δεξιοτήτων</a:t>
            </a:r>
          </a:p>
        </p:txBody>
      </p:sp>
      <p:pic>
        <p:nvPicPr>
          <p:cNvPr id="25" name="Picture 24">
            <a:extLst>
              <a:ext uri="{FF2B5EF4-FFF2-40B4-BE49-F238E27FC236}">
                <a16:creationId xmlns:a16="http://schemas.microsoft.com/office/drawing/2014/main" id="{CDDBEC72-00BD-5D07-03F9-C9A2D4A3E1C0}"/>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394691" y="1966629"/>
            <a:ext cx="678519" cy="678519"/>
          </a:xfrm>
          <a:prstGeom prst="rect">
            <a:avLst/>
          </a:prstGeom>
        </p:spPr>
      </p:pic>
      <p:sp>
        <p:nvSpPr>
          <p:cNvPr id="30" name="Rectangle 29">
            <a:extLst>
              <a:ext uri="{FF2B5EF4-FFF2-40B4-BE49-F238E27FC236}">
                <a16:creationId xmlns:a16="http://schemas.microsoft.com/office/drawing/2014/main" id="{6160EC7F-F69D-60CE-D736-AF67E8027697}"/>
              </a:ext>
            </a:extLst>
          </p:cNvPr>
          <p:cNvSpPr/>
          <p:nvPr/>
        </p:nvSpPr>
        <p:spPr bwMode="gray">
          <a:xfrm>
            <a:off x="3240911" y="2330225"/>
            <a:ext cx="4011804" cy="2291664"/>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buFont typeface="Wingdings 2" pitchFamily="18" charset="2"/>
              <a:buNone/>
            </a:pPr>
            <a:r>
              <a:rPr lang="en-US" sz="1500" b="1" dirty="0">
                <a:solidFill>
                  <a:schemeClr val="accent5"/>
                </a:solidFill>
                <a:latin typeface="Aptos" panose="020B0004020202020204" pitchFamily="34" charset="0"/>
              </a:rPr>
              <a:t>1</a:t>
            </a:r>
            <a:r>
              <a:rPr lang="el-GR" sz="1500" b="1" dirty="0">
                <a:solidFill>
                  <a:schemeClr val="accent5"/>
                </a:solidFill>
                <a:latin typeface="Aptos" panose="020B0004020202020204" pitchFamily="34" charset="0"/>
              </a:rPr>
              <a:t>. Ανάπτυξη «ψηφιακού προσανατολισμού» στο εκπαιδευτικό σύστημα</a:t>
            </a:r>
          </a:p>
          <a:p>
            <a:pPr marL="171450" indent="-171450">
              <a:spcBef>
                <a:spcPts val="600"/>
              </a:spcBef>
              <a:buClr>
                <a:schemeClr val="tx2"/>
              </a:buClr>
              <a:buFont typeface="Wingdings" panose="05000000000000000000" pitchFamily="2" charset="2"/>
              <a:buChar char="ü"/>
            </a:pPr>
            <a:r>
              <a:rPr lang="el-GR" sz="1300" b="1" dirty="0">
                <a:latin typeface="Aptos" panose="020B0004020202020204" pitchFamily="34" charset="0"/>
              </a:rPr>
              <a:t>Επενδύσεις σε τεχνολογικό εξοπλισμό </a:t>
            </a:r>
            <a:r>
              <a:rPr lang="el-GR" sz="1300" dirty="0">
                <a:latin typeface="Aptos" panose="020B0004020202020204" pitchFamily="34" charset="0"/>
              </a:rPr>
              <a:t>&amp; </a:t>
            </a:r>
            <a:r>
              <a:rPr lang="el-GR" sz="1300" b="1" dirty="0">
                <a:latin typeface="Aptos" panose="020B0004020202020204" pitchFamily="34" charset="0"/>
              </a:rPr>
              <a:t>Ψηφιοποίηση εκπαιδευτικού περιεχομένου</a:t>
            </a:r>
          </a:p>
          <a:p>
            <a:pPr marL="171450" indent="-171450">
              <a:spcBef>
                <a:spcPts val="600"/>
              </a:spcBef>
              <a:buClr>
                <a:schemeClr val="tx2"/>
              </a:buClr>
              <a:buFont typeface="Wingdings" panose="05000000000000000000" pitchFamily="2" charset="2"/>
              <a:buChar char="ü"/>
            </a:pPr>
            <a:r>
              <a:rPr lang="el-GR" sz="1300" b="1" dirty="0">
                <a:latin typeface="Aptos" panose="020B0004020202020204" pitchFamily="34" charset="0"/>
              </a:rPr>
              <a:t>Εκπαίδευση εκπαιδευτικών </a:t>
            </a:r>
            <a:r>
              <a:rPr lang="el-GR" sz="1300" dirty="0">
                <a:latin typeface="Aptos" panose="020B0004020202020204" pitchFamily="34" charset="0"/>
              </a:rPr>
              <a:t>στη χρήση τεχνολογιών και νέων μεθόδων </a:t>
            </a:r>
          </a:p>
          <a:p>
            <a:pPr marL="171450" indent="-171450">
              <a:spcBef>
                <a:spcPts val="600"/>
              </a:spcBef>
              <a:buClr>
                <a:schemeClr val="tx2"/>
              </a:buClr>
              <a:buFont typeface="Wingdings" panose="05000000000000000000" pitchFamily="2" charset="2"/>
              <a:buChar char="ü"/>
            </a:pPr>
            <a:r>
              <a:rPr lang="el-GR" sz="1300" b="1" dirty="0">
                <a:latin typeface="Aptos" panose="020B0004020202020204" pitchFamily="34" charset="0"/>
              </a:rPr>
              <a:t>Συνεργασία ΣΕΠΕ – ΕΘΑ</a:t>
            </a:r>
            <a:r>
              <a:rPr lang="en-US" sz="1300" b="1" dirty="0">
                <a:latin typeface="Aptos" panose="020B0004020202020204" pitchFamily="34" charset="0"/>
              </a:rPr>
              <a:t>A</a:t>
            </a:r>
            <a:r>
              <a:rPr lang="el-GR" sz="1300" b="1" dirty="0">
                <a:latin typeface="Aptos" panose="020B0004020202020204" pitchFamily="34" charset="0"/>
              </a:rPr>
              <a:t>Ε</a:t>
            </a:r>
            <a:r>
              <a:rPr lang="en-US" sz="1300" b="1" dirty="0">
                <a:latin typeface="Aptos" panose="020B0004020202020204" pitchFamily="34" charset="0"/>
              </a:rPr>
              <a:t> </a:t>
            </a:r>
            <a:r>
              <a:rPr lang="el-GR" sz="1300" b="1" dirty="0">
                <a:latin typeface="Aptos" panose="020B0004020202020204" pitchFamily="34" charset="0"/>
              </a:rPr>
              <a:t>– Τμήματα ΤΠΕ </a:t>
            </a:r>
            <a:r>
              <a:rPr lang="el-GR" sz="1300" b="1">
                <a:latin typeface="Aptos" panose="020B0004020202020204" pitchFamily="34" charset="0"/>
              </a:rPr>
              <a:t>ΑΕΙ </a:t>
            </a:r>
            <a:r>
              <a:rPr lang="el-GR" sz="1300" dirty="0">
                <a:latin typeface="Aptos" panose="020B0004020202020204" pitchFamily="34" charset="0"/>
              </a:rPr>
              <a:t>για προτάσεις εμπλουτισμού προγραμμάτων σπουδών προσαρμοσμένα στις ανάγκες της αγοράς</a:t>
            </a:r>
            <a:endParaRPr lang="en-US" sz="1300">
              <a:latin typeface="Aptos" panose="020B0004020202020204" pitchFamily="34" charset="0"/>
            </a:endParaRPr>
          </a:p>
          <a:p>
            <a:pPr>
              <a:buClr>
                <a:schemeClr val="tx2"/>
              </a:buClr>
            </a:pPr>
            <a:endParaRPr lang="el-GR" sz="1200" b="1" dirty="0">
              <a:solidFill>
                <a:schemeClr val="accent5"/>
              </a:solidFill>
              <a:latin typeface="Aptos" panose="020B0004020202020204" pitchFamily="34" charset="0"/>
            </a:endParaRPr>
          </a:p>
        </p:txBody>
      </p:sp>
      <p:sp>
        <p:nvSpPr>
          <p:cNvPr id="31" name="Rectangle 30">
            <a:extLst>
              <a:ext uri="{FF2B5EF4-FFF2-40B4-BE49-F238E27FC236}">
                <a16:creationId xmlns:a16="http://schemas.microsoft.com/office/drawing/2014/main" id="{91378EE8-AB89-59E5-4582-D20195D7DAD5}"/>
              </a:ext>
            </a:extLst>
          </p:cNvPr>
          <p:cNvSpPr/>
          <p:nvPr/>
        </p:nvSpPr>
        <p:spPr bwMode="gray">
          <a:xfrm>
            <a:off x="7395346" y="2330226"/>
            <a:ext cx="4332097" cy="2291664"/>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1000"/>
              </a:spcAft>
            </a:pPr>
            <a:r>
              <a:rPr lang="en-US" sz="1500" b="1" dirty="0">
                <a:solidFill>
                  <a:schemeClr val="accent5"/>
                </a:solidFill>
                <a:latin typeface="Aptos" panose="020B0004020202020204" pitchFamily="34" charset="0"/>
              </a:rPr>
              <a:t>2. </a:t>
            </a:r>
            <a:r>
              <a:rPr lang="el-GR" sz="1500" b="1" dirty="0">
                <a:solidFill>
                  <a:schemeClr val="accent5"/>
                </a:solidFill>
                <a:latin typeface="Aptos" panose="020B0004020202020204" pitchFamily="34" charset="0"/>
              </a:rPr>
              <a:t>Ανάπτυξη </a:t>
            </a:r>
            <a:r>
              <a:rPr lang="en-US" sz="1500" b="1" dirty="0">
                <a:solidFill>
                  <a:schemeClr val="accent5"/>
                </a:solidFill>
                <a:latin typeface="Aptos" panose="020B0004020202020204" pitchFamily="34" charset="0"/>
              </a:rPr>
              <a:t>&amp; </a:t>
            </a:r>
            <a:r>
              <a:rPr lang="el-GR" sz="1500" b="1" dirty="0">
                <a:solidFill>
                  <a:schemeClr val="accent5"/>
                </a:solidFill>
                <a:latin typeface="Aptos" panose="020B0004020202020204" pitchFamily="34" charset="0"/>
              </a:rPr>
              <a:t>προσέλκυση ταλέντου</a:t>
            </a:r>
          </a:p>
          <a:p>
            <a:pPr marL="171450" marR="0" lvl="0" indent="-171450" algn="l" defTabSz="914400" rtl="0" eaLnBrk="1" fontAlgn="auto" latinLnBrk="0" hangingPunct="1">
              <a:lnSpc>
                <a:spcPct val="100000"/>
              </a:lnSpc>
              <a:spcBef>
                <a:spcPts val="600"/>
              </a:spcBef>
              <a:spcAft>
                <a:spcPts val="0"/>
              </a:spcAft>
              <a:buClr>
                <a:schemeClr val="tx2"/>
              </a:buClr>
              <a:buSzTx/>
              <a:buFont typeface="Wingdings" panose="05000000000000000000" pitchFamily="2" charset="2"/>
              <a:buChar char="ü"/>
              <a:tabLst/>
              <a:defRPr/>
            </a:pPr>
            <a:r>
              <a:rPr kumimoji="0" lang="el-GR" sz="13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Εθνικές πρωτοβουλίες </a:t>
            </a:r>
            <a:r>
              <a:rPr kumimoji="0" lang="el-GR" sz="130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ανάπτυξης ψηφιακών ικανοτήτων </a:t>
            </a:r>
            <a:r>
              <a:rPr kumimoji="0" lang="el-GR" sz="1300" i="0" u="none" strike="noStrike" kern="1200" cap="none" spc="0" normalizeH="0" baseline="0" noProof="0">
                <a:ln>
                  <a:noFill/>
                </a:ln>
                <a:solidFill>
                  <a:prstClr val="black"/>
                </a:solidFill>
                <a:effectLst/>
                <a:uLnTx/>
                <a:uFillTx/>
                <a:latin typeface="Aptos" panose="020B0004020202020204" pitchFamily="34" charset="0"/>
                <a:ea typeface="+mn-ea"/>
                <a:cs typeface="+mn-cs"/>
              </a:rPr>
              <a:t>σε συνεργασία </a:t>
            </a:r>
            <a:r>
              <a:rPr kumimoji="0" lang="el-GR" sz="130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με </a:t>
            </a:r>
            <a:r>
              <a:rPr lang="en-US" sz="1300" b="1" dirty="0">
                <a:solidFill>
                  <a:prstClr val="black"/>
                </a:solidFill>
                <a:latin typeface="Aptos" panose="020B0004020202020204" pitchFamily="34" charset="0"/>
              </a:rPr>
              <a:t>tech</a:t>
            </a:r>
            <a:r>
              <a:rPr lang="el-GR" sz="1300" b="1" dirty="0">
                <a:solidFill>
                  <a:prstClr val="black"/>
                </a:solidFill>
                <a:latin typeface="Aptos" panose="020B0004020202020204" pitchFamily="34" charset="0"/>
              </a:rPr>
              <a:t> ηγέτες</a:t>
            </a:r>
            <a:endParaRPr lang="el-GR" sz="1300" dirty="0">
              <a:solidFill>
                <a:prstClr val="black"/>
              </a:solidFill>
              <a:latin typeface="Aptos" panose="020B0004020202020204" pitchFamily="34" charset="0"/>
            </a:endParaRPr>
          </a:p>
          <a:p>
            <a:pPr marL="171450" lvl="0" indent="-171450">
              <a:spcBef>
                <a:spcPts val="600"/>
              </a:spcBef>
              <a:buClr>
                <a:schemeClr val="tx2"/>
              </a:buClr>
              <a:buFont typeface="Wingdings" panose="05000000000000000000" pitchFamily="2" charset="2"/>
              <a:buChar char="ü"/>
              <a:defRPr/>
            </a:pPr>
            <a:r>
              <a:rPr lang="el-GR" sz="1300" dirty="0">
                <a:solidFill>
                  <a:prstClr val="black"/>
                </a:solidFill>
                <a:latin typeface="Aptos" panose="020B0004020202020204" pitchFamily="34" charset="0"/>
              </a:rPr>
              <a:t>Πλατφόρμα </a:t>
            </a:r>
            <a:r>
              <a:rPr lang="el-GR" sz="1300" b="1" dirty="0" err="1">
                <a:solidFill>
                  <a:prstClr val="black"/>
                </a:solidFill>
                <a:latin typeface="Aptos" panose="020B0004020202020204" pitchFamily="34" charset="0"/>
              </a:rPr>
              <a:t>Rebrain</a:t>
            </a:r>
            <a:r>
              <a:rPr lang="el-GR" sz="1300" b="1" dirty="0">
                <a:solidFill>
                  <a:prstClr val="black"/>
                </a:solidFill>
                <a:latin typeface="Aptos" panose="020B0004020202020204" pitchFamily="34" charset="0"/>
              </a:rPr>
              <a:t> </a:t>
            </a:r>
            <a:r>
              <a:rPr lang="el-GR" sz="1300" b="1" dirty="0" err="1">
                <a:solidFill>
                  <a:prstClr val="black"/>
                </a:solidFill>
                <a:latin typeface="Aptos" panose="020B0004020202020204" pitchFamily="34" charset="0"/>
              </a:rPr>
              <a:t>Greece</a:t>
            </a:r>
            <a:r>
              <a:rPr lang="el-GR" sz="1300" b="1" dirty="0">
                <a:solidFill>
                  <a:prstClr val="black"/>
                </a:solidFill>
                <a:latin typeface="Aptos" panose="020B0004020202020204" pitchFamily="34" charset="0"/>
              </a:rPr>
              <a:t> </a:t>
            </a:r>
            <a:r>
              <a:rPr lang="el-GR" sz="1300" dirty="0">
                <a:solidFill>
                  <a:prstClr val="black"/>
                </a:solidFill>
                <a:latin typeface="Aptos" panose="020B0004020202020204" pitchFamily="34" charset="0"/>
              </a:rPr>
              <a:t>–</a:t>
            </a:r>
            <a:r>
              <a:rPr lang="el-GR" sz="1300" b="1" dirty="0">
                <a:solidFill>
                  <a:prstClr val="black"/>
                </a:solidFill>
                <a:latin typeface="Aptos" panose="020B0004020202020204" pitchFamily="34" charset="0"/>
              </a:rPr>
              <a:t> </a:t>
            </a:r>
            <a:r>
              <a:rPr lang="el-GR" sz="1300" dirty="0">
                <a:solidFill>
                  <a:prstClr val="black"/>
                </a:solidFill>
                <a:latin typeface="Aptos" panose="020B0004020202020204" pitchFamily="34" charset="0"/>
              </a:rPr>
              <a:t>Δράσεις εξωστρέφειας Υπ. Εργασίας Ι </a:t>
            </a:r>
            <a:r>
              <a:rPr lang="en-US" sz="1300" b="1" dirty="0">
                <a:solidFill>
                  <a:prstClr val="black"/>
                </a:solidFill>
                <a:latin typeface="Aptos" panose="020B0004020202020204" pitchFamily="34" charset="0"/>
              </a:rPr>
              <a:t>Digital Nomad Visa</a:t>
            </a:r>
            <a:endParaRPr lang="en-US" sz="1300" dirty="0">
              <a:solidFill>
                <a:prstClr val="black"/>
              </a:solidFill>
              <a:latin typeface="Aptos" panose="020B0004020202020204" pitchFamily="34" charset="0"/>
            </a:endParaRPr>
          </a:p>
          <a:p>
            <a:pPr marL="171450" lvl="0" indent="-171450">
              <a:spcBef>
                <a:spcPts val="600"/>
              </a:spcBef>
              <a:buClr>
                <a:schemeClr val="tx2"/>
              </a:buClr>
              <a:buFont typeface="Wingdings" panose="05000000000000000000" pitchFamily="2" charset="2"/>
              <a:buChar char="ü"/>
              <a:defRPr/>
            </a:pPr>
            <a:r>
              <a:rPr lang="el-GR" sz="1300" b="1" dirty="0">
                <a:solidFill>
                  <a:prstClr val="black"/>
                </a:solidFill>
                <a:latin typeface="Aptos" panose="020B0004020202020204" pitchFamily="34" charset="0"/>
              </a:rPr>
              <a:t>Φορολογικά κίνητρα</a:t>
            </a:r>
            <a:r>
              <a:rPr lang="en-US" sz="1300" b="1" dirty="0">
                <a:solidFill>
                  <a:prstClr val="black"/>
                </a:solidFill>
                <a:latin typeface="Aptos" panose="020B0004020202020204" pitchFamily="34" charset="0"/>
              </a:rPr>
              <a:t> </a:t>
            </a:r>
            <a:r>
              <a:rPr lang="el-GR" sz="1300" dirty="0">
                <a:solidFill>
                  <a:prstClr val="black"/>
                </a:solidFill>
                <a:latin typeface="Aptos" panose="020B0004020202020204" pitchFamily="34" charset="0"/>
              </a:rPr>
              <a:t>για μεταφορά φορολογικής κατοικίας</a:t>
            </a:r>
            <a:r>
              <a:rPr lang="en-US" sz="1300" dirty="0">
                <a:solidFill>
                  <a:prstClr val="black"/>
                </a:solidFill>
                <a:latin typeface="Aptos" panose="020B0004020202020204" pitchFamily="34" charset="0"/>
              </a:rPr>
              <a:t> I </a:t>
            </a:r>
            <a:r>
              <a:rPr lang="el-GR" sz="1300" dirty="0" err="1">
                <a:solidFill>
                  <a:prstClr val="black"/>
                </a:solidFill>
                <a:latin typeface="Aptos" panose="020B0004020202020204" pitchFamily="34" charset="0"/>
              </a:rPr>
              <a:t>Kαθεστώς</a:t>
            </a:r>
            <a:r>
              <a:rPr lang="el-GR" sz="1300" dirty="0">
                <a:solidFill>
                  <a:prstClr val="black"/>
                </a:solidFill>
                <a:latin typeface="Aptos" panose="020B0004020202020204" pitchFamily="34" charset="0"/>
              </a:rPr>
              <a:t> “non-</a:t>
            </a:r>
            <a:r>
              <a:rPr lang="el-GR" sz="1300" dirty="0" err="1">
                <a:solidFill>
                  <a:prstClr val="black"/>
                </a:solidFill>
                <a:latin typeface="Aptos" panose="020B0004020202020204" pitchFamily="34" charset="0"/>
              </a:rPr>
              <a:t>dom</a:t>
            </a:r>
            <a:r>
              <a:rPr lang="el-GR" sz="1300" dirty="0">
                <a:solidFill>
                  <a:prstClr val="black"/>
                </a:solidFill>
                <a:latin typeface="Aptos" panose="020B0004020202020204" pitchFamily="34" charset="0"/>
              </a:rPr>
              <a:t>” (μη φορολογικού κατοίκου)</a:t>
            </a:r>
            <a:endParaRPr lang="el-GR" sz="1300" b="1" dirty="0">
              <a:solidFill>
                <a:prstClr val="black"/>
              </a:solidFill>
              <a:highlight>
                <a:srgbClr val="F5F5D7"/>
              </a:highlight>
              <a:latin typeface="Aptos" panose="020B0004020202020204" pitchFamily="34" charset="0"/>
            </a:endParaRPr>
          </a:p>
        </p:txBody>
      </p:sp>
      <p:sp>
        <p:nvSpPr>
          <p:cNvPr id="33" name="Rectangle 32">
            <a:extLst>
              <a:ext uri="{FF2B5EF4-FFF2-40B4-BE49-F238E27FC236}">
                <a16:creationId xmlns:a16="http://schemas.microsoft.com/office/drawing/2014/main" id="{F6563E27-5CD1-981A-7784-11285BD3D0FD}"/>
              </a:ext>
            </a:extLst>
          </p:cNvPr>
          <p:cNvSpPr/>
          <p:nvPr/>
        </p:nvSpPr>
        <p:spPr bwMode="gray">
          <a:xfrm>
            <a:off x="3240912" y="838324"/>
            <a:ext cx="4011804" cy="149657"/>
          </a:xfrm>
          <a:prstGeom prst="rect">
            <a:avLst/>
          </a:prstGeom>
          <a:solidFill>
            <a:schemeClr val="accent5"/>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34" name="Rectangle 33">
            <a:extLst>
              <a:ext uri="{FF2B5EF4-FFF2-40B4-BE49-F238E27FC236}">
                <a16:creationId xmlns:a16="http://schemas.microsoft.com/office/drawing/2014/main" id="{615648AE-71A9-D47B-A04B-37CCF06179CF}"/>
              </a:ext>
            </a:extLst>
          </p:cNvPr>
          <p:cNvSpPr/>
          <p:nvPr/>
        </p:nvSpPr>
        <p:spPr bwMode="gray">
          <a:xfrm>
            <a:off x="7442323" y="838324"/>
            <a:ext cx="4266686" cy="149657"/>
          </a:xfrm>
          <a:prstGeom prst="rect">
            <a:avLst/>
          </a:prstGeom>
          <a:solidFill>
            <a:schemeClr val="accent5"/>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pic>
        <p:nvPicPr>
          <p:cNvPr id="8" name="Picture 7" descr="A group of children looking at a tablet&#10;&#10;AI-generated content may be incorrect.">
            <a:extLst>
              <a:ext uri="{FF2B5EF4-FFF2-40B4-BE49-F238E27FC236}">
                <a16:creationId xmlns:a16="http://schemas.microsoft.com/office/drawing/2014/main" id="{0B8FDD69-B665-60FA-CA2E-4D2954E099B8}"/>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3238374" y="987982"/>
            <a:ext cx="4011804" cy="1321551"/>
          </a:xfrm>
          <a:prstGeom prst="rect">
            <a:avLst/>
          </a:prstGeom>
        </p:spPr>
      </p:pic>
      <p:sp>
        <p:nvSpPr>
          <p:cNvPr id="9" name="TextBox 8">
            <a:extLst>
              <a:ext uri="{FF2B5EF4-FFF2-40B4-BE49-F238E27FC236}">
                <a16:creationId xmlns:a16="http://schemas.microsoft.com/office/drawing/2014/main" id="{E2FD5A94-37A4-1B9C-5CE5-CF8EA7A919A0}"/>
              </a:ext>
            </a:extLst>
          </p:cNvPr>
          <p:cNvSpPr txBox="1"/>
          <p:nvPr/>
        </p:nvSpPr>
        <p:spPr>
          <a:xfrm>
            <a:off x="3555139" y="5797567"/>
            <a:ext cx="3695040" cy="692497"/>
          </a:xfrm>
          <a:prstGeom prst="rect">
            <a:avLst/>
          </a:prstGeom>
          <a:noFill/>
          <a:ln>
            <a:solidFill>
              <a:schemeClr val="accent6">
                <a:lumMod val="75000"/>
              </a:schemeClr>
            </a:solidFill>
            <a:prstDash val="sysDot"/>
          </a:ln>
        </p:spPr>
        <p:txBody>
          <a:bodyPr wrap="square">
            <a:spAutoFit/>
          </a:bodyPr>
          <a:lstStyle/>
          <a:p>
            <a:pPr>
              <a:spcBef>
                <a:spcPts val="600"/>
              </a:spcBef>
              <a:buClr>
                <a:schemeClr val="tx2"/>
              </a:buClr>
            </a:pPr>
            <a:r>
              <a:rPr lang="el-GR" sz="1300" dirty="0">
                <a:latin typeface="Aptos" panose="020B0004020202020204" pitchFamily="34" charset="0"/>
              </a:rPr>
              <a:t>Ενσωμάτωση εξοπλισμού στην </a:t>
            </a:r>
            <a:r>
              <a:rPr lang="el-GR" sz="1300" b="1" dirty="0">
                <a:latin typeface="Aptos" panose="020B0004020202020204" pitchFamily="34" charset="0"/>
              </a:rPr>
              <a:t>καθημερινή εκπαιδευτική διαδικασία, </a:t>
            </a:r>
            <a:r>
              <a:rPr lang="el-GR" sz="1300" dirty="0">
                <a:latin typeface="Aptos" panose="020B0004020202020204" pitchFamily="34" charset="0"/>
              </a:rPr>
              <a:t>παρακολούθηση χρήσης για </a:t>
            </a:r>
            <a:r>
              <a:rPr lang="el-GR" sz="1300" b="1" dirty="0">
                <a:latin typeface="Aptos" panose="020B0004020202020204" pitchFamily="34" charset="0"/>
              </a:rPr>
              <a:t>διασφάλιση της απόδοσης</a:t>
            </a:r>
            <a:endParaRPr lang="en-US" sz="1300" dirty="0">
              <a:latin typeface="Aptos" panose="020B0004020202020204" pitchFamily="34" charset="0"/>
            </a:endParaRPr>
          </a:p>
        </p:txBody>
      </p:sp>
      <p:pic>
        <p:nvPicPr>
          <p:cNvPr id="14" name="Picture 13">
            <a:extLst>
              <a:ext uri="{FF2B5EF4-FFF2-40B4-BE49-F238E27FC236}">
                <a16:creationId xmlns:a16="http://schemas.microsoft.com/office/drawing/2014/main" id="{C56B9EDA-E98A-5268-0CA8-313641E695E5}"/>
              </a:ext>
            </a:extLst>
          </p:cNvPr>
          <p:cNvPicPr>
            <a:picLocks noChangeAspect="1"/>
          </p:cNvPicPr>
          <p:nvPr/>
        </p:nvPicPr>
        <p:blipFill>
          <a:blip r:embed="rId10"/>
          <a:stretch>
            <a:fillRect/>
          </a:stretch>
        </p:blipFill>
        <p:spPr>
          <a:xfrm>
            <a:off x="3238374" y="5476629"/>
            <a:ext cx="932769" cy="560881"/>
          </a:xfrm>
          <a:prstGeom prst="rect">
            <a:avLst/>
          </a:prstGeom>
        </p:spPr>
      </p:pic>
      <p:sp>
        <p:nvSpPr>
          <p:cNvPr id="15" name="TextBox 14">
            <a:extLst>
              <a:ext uri="{FF2B5EF4-FFF2-40B4-BE49-F238E27FC236}">
                <a16:creationId xmlns:a16="http://schemas.microsoft.com/office/drawing/2014/main" id="{42286A0A-4148-B5E7-2E6A-FBFBA4FCACE0}"/>
              </a:ext>
            </a:extLst>
          </p:cNvPr>
          <p:cNvSpPr txBox="1"/>
          <p:nvPr/>
        </p:nvSpPr>
        <p:spPr>
          <a:xfrm>
            <a:off x="7712111" y="5797567"/>
            <a:ext cx="4015332" cy="692497"/>
          </a:xfrm>
          <a:prstGeom prst="rect">
            <a:avLst/>
          </a:prstGeom>
          <a:solidFill>
            <a:schemeClr val="bg1"/>
          </a:solidFill>
          <a:ln>
            <a:solidFill>
              <a:schemeClr val="accent6">
                <a:lumMod val="75000"/>
              </a:schemeClr>
            </a:solidFill>
            <a:prstDash val="sysDot"/>
          </a:ln>
        </p:spPr>
        <p:txBody>
          <a:bodyPr wrap="square">
            <a:spAutoFit/>
          </a:bodyPr>
          <a:lstStyle/>
          <a:p>
            <a:pPr marL="0" lvl="1">
              <a:spcBef>
                <a:spcPts val="600"/>
              </a:spcBef>
              <a:buClr>
                <a:srgbClr val="53565A"/>
              </a:buClr>
              <a:defRPr/>
            </a:pPr>
            <a:r>
              <a:rPr kumimoji="0" lang="el-GR" sz="130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Δημιουργία ενός </a:t>
            </a:r>
            <a:r>
              <a:rPr kumimoji="0" lang="el-GR" sz="13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υποστηρικτικού οικοσυστήματος για καριέρες </a:t>
            </a:r>
            <a:r>
              <a:rPr kumimoji="0" lang="el-GR" sz="130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στον χώρο της τεχνολογίας </a:t>
            </a:r>
            <a:r>
              <a:rPr kumimoji="0" lang="el-GR" sz="13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στη βάση εξειδικευμένης </a:t>
            </a:r>
            <a:r>
              <a:rPr lang="el-GR" sz="1300" b="1" spc="5" dirty="0">
                <a:solidFill>
                  <a:srgbClr val="231F20"/>
                </a:solidFill>
                <a:latin typeface="Aptos" panose="020B0004020202020204" pitchFamily="34" charset="0"/>
                <a:cs typeface="Open Sans Light"/>
              </a:rPr>
              <a:t>εθνικής στρατηγικής ταλέντου</a:t>
            </a:r>
            <a:endParaRPr kumimoji="0" lang="el-GR" sz="1300" b="0" i="0" u="none" strike="noStrike" kern="1200" cap="none" spc="0" normalizeH="0" baseline="0" noProof="0" dirty="0">
              <a:ln>
                <a:noFill/>
              </a:ln>
              <a:solidFill>
                <a:prstClr val="black"/>
              </a:solidFill>
              <a:effectLst/>
              <a:uLnTx/>
              <a:uFillTx/>
              <a:latin typeface="Aptos" panose="020B0004020202020204" pitchFamily="34" charset="0"/>
              <a:ea typeface="+mn-ea"/>
              <a:cs typeface="+mn-cs"/>
            </a:endParaRPr>
          </a:p>
        </p:txBody>
      </p:sp>
      <p:pic>
        <p:nvPicPr>
          <p:cNvPr id="16" name="Picture 15">
            <a:extLst>
              <a:ext uri="{FF2B5EF4-FFF2-40B4-BE49-F238E27FC236}">
                <a16:creationId xmlns:a16="http://schemas.microsoft.com/office/drawing/2014/main" id="{954B858C-8D2E-6304-BB5B-29C02D8CEA84}"/>
              </a:ext>
            </a:extLst>
          </p:cNvPr>
          <p:cNvPicPr>
            <a:picLocks noChangeAspect="1"/>
          </p:cNvPicPr>
          <p:nvPr/>
        </p:nvPicPr>
        <p:blipFill>
          <a:blip r:embed="rId10"/>
          <a:stretch>
            <a:fillRect/>
          </a:stretch>
        </p:blipFill>
        <p:spPr>
          <a:xfrm>
            <a:off x="7395346" y="5476629"/>
            <a:ext cx="932769" cy="560881"/>
          </a:xfrm>
          <a:prstGeom prst="rect">
            <a:avLst/>
          </a:prstGeom>
        </p:spPr>
      </p:pic>
      <p:sp>
        <p:nvSpPr>
          <p:cNvPr id="6" name="TextBox 5">
            <a:extLst>
              <a:ext uri="{FF2B5EF4-FFF2-40B4-BE49-F238E27FC236}">
                <a16:creationId xmlns:a16="http://schemas.microsoft.com/office/drawing/2014/main" id="{B6318C0D-0201-1AC6-EA9B-6131AC34CD81}"/>
              </a:ext>
            </a:extLst>
          </p:cNvPr>
          <p:cNvSpPr txBox="1"/>
          <p:nvPr/>
        </p:nvSpPr>
        <p:spPr>
          <a:xfrm>
            <a:off x="3238373" y="4771203"/>
            <a:ext cx="4011804" cy="592469"/>
          </a:xfrm>
          <a:prstGeom prst="rect">
            <a:avLst/>
          </a:prstGeom>
          <a:solidFill>
            <a:srgbClr val="DDEFE8"/>
          </a:solidFill>
        </p:spPr>
        <p:txBody>
          <a:bodyPr wrap="square" anchor="ctr">
            <a:noAutofit/>
          </a:bodyPr>
          <a:lstStyle/>
          <a:p>
            <a:pPr marL="285750" marR="5080" indent="-285750">
              <a:buClr>
                <a:srgbClr val="FF0000"/>
              </a:buClr>
              <a:buFont typeface="Aptos" panose="020B0004020202020204" pitchFamily="34" charset="0"/>
              <a:buChar char="⮽"/>
            </a:pPr>
            <a:r>
              <a:rPr lang="el-GR" sz="1300" b="1" spc="5" dirty="0">
                <a:solidFill>
                  <a:srgbClr val="231F20"/>
                </a:solidFill>
                <a:latin typeface="Aptos" panose="020B0004020202020204" pitchFamily="34" charset="0"/>
                <a:cs typeface="Open Sans Light"/>
              </a:rPr>
              <a:t>Υποχρεωτική</a:t>
            </a:r>
            <a:r>
              <a:rPr lang="en-US" sz="1300" b="1" spc="5" dirty="0">
                <a:solidFill>
                  <a:srgbClr val="231F20"/>
                </a:solidFill>
                <a:latin typeface="Aptos" panose="020B0004020202020204" pitchFamily="34" charset="0"/>
                <a:cs typeface="Open Sans Light"/>
              </a:rPr>
              <a:t> </a:t>
            </a:r>
            <a:r>
              <a:rPr lang="el-GR" sz="1300" b="1" dirty="0">
                <a:solidFill>
                  <a:srgbClr val="231F20"/>
                </a:solidFill>
                <a:latin typeface="Aptos" panose="020B0004020202020204" pitchFamily="34" charset="0"/>
                <a:cs typeface="Open Sans Light"/>
              </a:rPr>
              <a:t>«μαθητεία» </a:t>
            </a:r>
            <a:r>
              <a:rPr lang="el-GR" sz="1300" b="0" spc="5" dirty="0">
                <a:solidFill>
                  <a:srgbClr val="231F20"/>
                </a:solidFill>
                <a:latin typeface="Aptos" panose="020B0004020202020204" pitchFamily="34" charset="0"/>
                <a:cs typeface="Open Sans Light"/>
              </a:rPr>
              <a:t>σε επιχειρήσεις για </a:t>
            </a:r>
            <a:r>
              <a:rPr lang="el-GR" sz="1300" b="0" dirty="0">
                <a:solidFill>
                  <a:srgbClr val="231F20"/>
                </a:solidFill>
                <a:latin typeface="Aptos" panose="020B0004020202020204" pitchFamily="34" charset="0"/>
                <a:cs typeface="Open Sans Light"/>
              </a:rPr>
              <a:t>απόφοιτους </a:t>
            </a:r>
            <a:r>
              <a:rPr lang="el-GR" sz="1300" b="0" spc="5" dirty="0">
                <a:solidFill>
                  <a:srgbClr val="231F20"/>
                </a:solidFill>
                <a:latin typeface="Aptos" panose="020B0004020202020204" pitchFamily="34" charset="0"/>
                <a:cs typeface="Open Sans Light"/>
              </a:rPr>
              <a:t>σχολών</a:t>
            </a:r>
            <a:r>
              <a:rPr lang="el-GR" sz="1300" b="0" spc="-50" dirty="0">
                <a:solidFill>
                  <a:srgbClr val="231F20"/>
                </a:solidFill>
                <a:latin typeface="Aptos" panose="020B0004020202020204" pitchFamily="34" charset="0"/>
                <a:cs typeface="Open Sans Light"/>
              </a:rPr>
              <a:t> </a:t>
            </a:r>
            <a:r>
              <a:rPr lang="el-GR" sz="1300" b="0" dirty="0">
                <a:solidFill>
                  <a:srgbClr val="231F20"/>
                </a:solidFill>
                <a:latin typeface="Aptos" panose="020B0004020202020204" pitchFamily="34" charset="0"/>
                <a:cs typeface="Open Sans Light"/>
              </a:rPr>
              <a:t>ΤΠΕ </a:t>
            </a:r>
          </a:p>
        </p:txBody>
      </p:sp>
      <p:sp>
        <p:nvSpPr>
          <p:cNvPr id="7" name="TextBox 6">
            <a:extLst>
              <a:ext uri="{FF2B5EF4-FFF2-40B4-BE49-F238E27FC236}">
                <a16:creationId xmlns:a16="http://schemas.microsoft.com/office/drawing/2014/main" id="{6822E10F-360E-08E1-5AEB-3015204A5D97}"/>
              </a:ext>
            </a:extLst>
          </p:cNvPr>
          <p:cNvSpPr txBox="1"/>
          <p:nvPr/>
        </p:nvSpPr>
        <p:spPr>
          <a:xfrm>
            <a:off x="7395346" y="4713681"/>
            <a:ext cx="4332097" cy="649991"/>
          </a:xfrm>
          <a:prstGeom prst="rect">
            <a:avLst/>
          </a:prstGeom>
          <a:solidFill>
            <a:srgbClr val="DDEFE8"/>
          </a:solidFill>
        </p:spPr>
        <p:txBody>
          <a:bodyPr wrap="square" anchor="ctr">
            <a:noAutofit/>
          </a:bodyPr>
          <a:lstStyle/>
          <a:p>
            <a:pPr marL="285750" marR="5080" indent="-285750">
              <a:lnSpc>
                <a:spcPct val="117600"/>
              </a:lnSpc>
              <a:buClr>
                <a:srgbClr val="FF0000"/>
              </a:buClr>
              <a:buFont typeface="Aptos" panose="020B0004020202020204" pitchFamily="34" charset="0"/>
              <a:buChar char="⮽"/>
            </a:pPr>
            <a:r>
              <a:rPr lang="el-GR" sz="1300" spc="5" dirty="0">
                <a:solidFill>
                  <a:srgbClr val="231F20"/>
                </a:solidFill>
                <a:latin typeface="Aptos" panose="020B0004020202020204" pitchFamily="34" charset="0"/>
                <a:cs typeface="Open Sans Light"/>
              </a:rPr>
              <a:t>Περιορισμένη διασύνδεση δράσεων με μία ενιαία εξειδικευμένη </a:t>
            </a:r>
            <a:r>
              <a:rPr lang="el-GR" sz="1300" b="1" spc="5" dirty="0">
                <a:solidFill>
                  <a:srgbClr val="231F20"/>
                </a:solidFill>
                <a:latin typeface="Aptos" panose="020B0004020202020204" pitchFamily="34" charset="0"/>
                <a:cs typeface="Open Sans Light"/>
              </a:rPr>
              <a:t>εθνική στρατηγική ταλέντου για ΤΠΕ</a:t>
            </a:r>
            <a:endParaRPr lang="en-US" sz="1300" b="1" spc="5" dirty="0">
              <a:solidFill>
                <a:srgbClr val="231F20"/>
              </a:solidFill>
              <a:latin typeface="Aptos" panose="020B0004020202020204" pitchFamily="34" charset="0"/>
              <a:cs typeface="Open Sans Light"/>
            </a:endParaRPr>
          </a:p>
        </p:txBody>
      </p:sp>
    </p:spTree>
    <p:extLst>
      <p:ext uri="{BB962C8B-B14F-4D97-AF65-F5344CB8AC3E}">
        <p14:creationId xmlns:p14="http://schemas.microsoft.com/office/powerpoint/2010/main" val="178158905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E155D-FF1C-E029-287C-7FE8A7777966}"/>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B639D1D0-879B-474E-D0AE-1D9AD7D13D31}"/>
              </a:ext>
            </a:extLst>
          </p:cNvPr>
          <p:cNvGraphicFramePr>
            <a:graphicFrameLocks noChangeAspect="1"/>
          </p:cNvGraphicFramePr>
          <p:nvPr>
            <p:custDataLst>
              <p:tags r:id="rId1"/>
            </p:custDataLst>
            <p:extLst>
              <p:ext uri="{D42A27DB-BD31-4B8C-83A1-F6EECF244321}">
                <p14:modId xmlns:p14="http://schemas.microsoft.com/office/powerpoint/2010/main" val="17166566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B639D1D0-879B-474E-D0AE-1D9AD7D13D3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2">
            <a:extLst>
              <a:ext uri="{FF2B5EF4-FFF2-40B4-BE49-F238E27FC236}">
                <a16:creationId xmlns:a16="http://schemas.microsoft.com/office/drawing/2014/main" id="{63A817BA-4116-1130-7FDD-E4DE070AFEBE}"/>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206187" y="877490"/>
            <a:ext cx="4201610" cy="136351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2">
            <a:extLst>
              <a:ext uri="{FF2B5EF4-FFF2-40B4-BE49-F238E27FC236}">
                <a16:creationId xmlns:a16="http://schemas.microsoft.com/office/drawing/2014/main" id="{7FB433B8-2BFA-5056-03FD-6B4279201499}"/>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Αξιολόγηση προόδου προτάσεων &amp; κατεύθυνση προς το 2030</a:t>
            </a:r>
          </a:p>
        </p:txBody>
      </p:sp>
      <p:pic>
        <p:nvPicPr>
          <p:cNvPr id="3" name="Picture 2" descr="A group of people sitting around a table with virtual reality headsets&#10;&#10;AI-generated content may be incorrect.">
            <a:extLst>
              <a:ext uri="{FF2B5EF4-FFF2-40B4-BE49-F238E27FC236}">
                <a16:creationId xmlns:a16="http://schemas.microsoft.com/office/drawing/2014/main" id="{F61D758F-215E-8FD2-D2C8-4F6C0EAB4FD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30" y="739738"/>
            <a:ext cx="3056400" cy="6118262"/>
          </a:xfrm>
          <a:prstGeom prst="rect">
            <a:avLst/>
          </a:prstGeom>
        </p:spPr>
      </p:pic>
      <p:sp>
        <p:nvSpPr>
          <p:cNvPr id="18" name="Rectangle 4">
            <a:extLst>
              <a:ext uri="{FF2B5EF4-FFF2-40B4-BE49-F238E27FC236}">
                <a16:creationId xmlns:a16="http://schemas.microsoft.com/office/drawing/2014/main" id="{0D40B08C-BFF9-0723-CA2A-46358A3A5F7F}"/>
              </a:ext>
            </a:extLst>
          </p:cNvPr>
          <p:cNvSpPr/>
          <p:nvPr/>
        </p:nvSpPr>
        <p:spPr bwMode="gray">
          <a:xfrm>
            <a:off x="327918" y="1416465"/>
            <a:ext cx="2376000" cy="7876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schemeClr val="bg1"/>
                </a:solidFill>
                <a:effectLst/>
                <a:uLnTx/>
                <a:uFillTx/>
                <a:latin typeface="Aptos" panose="020B0004020202020204" pitchFamily="34" charset="0"/>
              </a:rPr>
              <a:t>Προώθηση καινοτομίας &amp; έρευνας</a:t>
            </a:r>
          </a:p>
        </p:txBody>
      </p:sp>
      <p:pic>
        <p:nvPicPr>
          <p:cNvPr id="20" name="Picture 19">
            <a:extLst>
              <a:ext uri="{FF2B5EF4-FFF2-40B4-BE49-F238E27FC236}">
                <a16:creationId xmlns:a16="http://schemas.microsoft.com/office/drawing/2014/main" id="{847C7A71-1156-1F3F-FC31-0EBFF9EEE2AA}"/>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100006" y="1864810"/>
            <a:ext cx="678519" cy="678519"/>
          </a:xfrm>
          <a:prstGeom prst="rect">
            <a:avLst/>
          </a:prstGeom>
        </p:spPr>
      </p:pic>
      <p:sp>
        <p:nvSpPr>
          <p:cNvPr id="22" name="Rectangle 21">
            <a:extLst>
              <a:ext uri="{FF2B5EF4-FFF2-40B4-BE49-F238E27FC236}">
                <a16:creationId xmlns:a16="http://schemas.microsoft.com/office/drawing/2014/main" id="{BEF1D58D-FD55-A441-49C5-A4A87646356C}"/>
              </a:ext>
            </a:extLst>
          </p:cNvPr>
          <p:cNvSpPr/>
          <p:nvPr/>
        </p:nvSpPr>
        <p:spPr bwMode="gray">
          <a:xfrm>
            <a:off x="3206187" y="2226202"/>
            <a:ext cx="4201610" cy="2336273"/>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pPr>
            <a:r>
              <a:rPr lang="en-US" sz="1400" b="1" dirty="0">
                <a:solidFill>
                  <a:schemeClr val="accent4"/>
                </a:solidFill>
                <a:latin typeface="Aptos" panose="020B0004020202020204" pitchFamily="34" charset="0"/>
              </a:rPr>
              <a:t>3</a:t>
            </a:r>
            <a:r>
              <a:rPr lang="el-GR" sz="1400" b="1" dirty="0">
                <a:solidFill>
                  <a:schemeClr val="accent4"/>
                </a:solidFill>
                <a:latin typeface="Aptos" panose="020B0004020202020204" pitchFamily="34" charset="0"/>
              </a:rPr>
              <a:t>. Διαμόρφωση περιβάλλοντος υψηλής έρευνας &amp; καινοτομίας</a:t>
            </a:r>
          </a:p>
          <a:p>
            <a:pPr marL="171450" lvl="0" indent="-171450">
              <a:buClr>
                <a:schemeClr val="accent4"/>
              </a:buClr>
              <a:buFont typeface="Wingdings" panose="05000000000000000000" pitchFamily="2" charset="2"/>
              <a:buChar char="ü"/>
              <a:defRPr/>
            </a:pPr>
            <a:r>
              <a:rPr lang="en-US" sz="1300" b="1" dirty="0" err="1">
                <a:solidFill>
                  <a:prstClr val="black"/>
                </a:solidFill>
                <a:latin typeface="Aptos" panose="020B0004020202020204" pitchFamily="34" charset="0"/>
              </a:rPr>
              <a:t>Πρωτο</a:t>
            </a:r>
            <a:r>
              <a:rPr lang="en-US" sz="1300" b="1" dirty="0">
                <a:solidFill>
                  <a:prstClr val="black"/>
                </a:solidFill>
                <a:latin typeface="Aptos" panose="020B0004020202020204" pitchFamily="34" charset="0"/>
              </a:rPr>
              <a:t>βουλία Pharos </a:t>
            </a:r>
            <a:r>
              <a:rPr lang="en-US" sz="1300" dirty="0">
                <a:solidFill>
                  <a:prstClr val="black"/>
                </a:solidFill>
                <a:latin typeface="Aptos" panose="020B0004020202020204" pitchFamily="34" charset="0"/>
              </a:rPr>
              <a:t>– “The Greek AI Factory” </a:t>
            </a:r>
            <a:endParaRPr lang="el-GR" sz="1300" dirty="0">
              <a:solidFill>
                <a:prstClr val="black"/>
              </a:solidFill>
              <a:latin typeface="Aptos" panose="020B0004020202020204" pitchFamily="34" charset="0"/>
            </a:endParaRPr>
          </a:p>
          <a:p>
            <a:pPr marL="171450" lvl="0" indent="-171450">
              <a:buClr>
                <a:schemeClr val="accent4"/>
              </a:buClr>
              <a:buFont typeface="Wingdings" panose="05000000000000000000" pitchFamily="2" charset="2"/>
              <a:buChar char="ü"/>
              <a:defRPr/>
            </a:pPr>
            <a:r>
              <a:rPr lang="el-GR" sz="1300" b="1" dirty="0">
                <a:solidFill>
                  <a:prstClr val="black"/>
                </a:solidFill>
                <a:latin typeface="Aptos" panose="020B0004020202020204" pitchFamily="34" charset="0"/>
              </a:rPr>
              <a:t>7 E</a:t>
            </a:r>
            <a:r>
              <a:rPr lang="en-US" sz="1300" b="1" dirty="0" err="1">
                <a:solidFill>
                  <a:prstClr val="black"/>
                </a:solidFill>
                <a:latin typeface="Aptos" panose="020B0004020202020204" pitchFamily="34" charset="0"/>
              </a:rPr>
              <a:t>uropean</a:t>
            </a:r>
            <a:r>
              <a:rPr lang="en-US" sz="1300" b="1" dirty="0">
                <a:solidFill>
                  <a:prstClr val="black"/>
                </a:solidFill>
                <a:latin typeface="Aptos" panose="020B0004020202020204" pitchFamily="34" charset="0"/>
              </a:rPr>
              <a:t> Digital Innovation Hubs </a:t>
            </a:r>
          </a:p>
          <a:p>
            <a:pPr marL="171450" lvl="0" indent="-171450">
              <a:buClr>
                <a:schemeClr val="accent4"/>
              </a:buClr>
              <a:buFont typeface="Wingdings" panose="05000000000000000000" pitchFamily="2" charset="2"/>
              <a:buChar char="ü"/>
              <a:defRPr/>
            </a:pPr>
            <a:r>
              <a:rPr lang="en-US" sz="1300" b="1" dirty="0">
                <a:solidFill>
                  <a:prstClr val="black"/>
                </a:solidFill>
                <a:latin typeface="Aptos" panose="020B0004020202020204" pitchFamily="34" charset="0"/>
              </a:rPr>
              <a:t>1</a:t>
            </a:r>
            <a:r>
              <a:rPr lang="el-GR" sz="1300" b="1" dirty="0">
                <a:solidFill>
                  <a:prstClr val="black"/>
                </a:solidFill>
                <a:latin typeface="Aptos" panose="020B0004020202020204" pitchFamily="34" charset="0"/>
              </a:rPr>
              <a:t>3 Κέντρα </a:t>
            </a:r>
            <a:r>
              <a:rPr lang="el-GR" sz="1300" dirty="0">
                <a:solidFill>
                  <a:prstClr val="black"/>
                </a:solidFill>
                <a:latin typeface="Aptos" panose="020B0004020202020204" pitchFamily="34" charset="0"/>
              </a:rPr>
              <a:t>στις Περιφερειακές Δ/σεις Εκπαίδευσης </a:t>
            </a:r>
          </a:p>
          <a:p>
            <a:pPr marL="171450" marR="0" lvl="0" indent="-171450" algn="l" defTabSz="914400" rtl="0" eaLnBrk="1" fontAlgn="auto" latinLnBrk="0" hangingPunct="1">
              <a:lnSpc>
                <a:spcPct val="100000"/>
              </a:lnSpc>
              <a:spcBef>
                <a:spcPts val="0"/>
              </a:spcBef>
              <a:spcAft>
                <a:spcPts val="0"/>
              </a:spcAft>
              <a:buClr>
                <a:schemeClr val="accent4"/>
              </a:buClr>
              <a:buSzTx/>
              <a:buFont typeface="Wingdings" panose="05000000000000000000" pitchFamily="2" charset="2"/>
              <a:buChar char="ü"/>
              <a:tabLst/>
              <a:defRPr/>
            </a:pPr>
            <a:r>
              <a:rPr lang="el-GR" sz="1300" b="1" dirty="0">
                <a:solidFill>
                  <a:prstClr val="black"/>
                </a:solidFill>
                <a:latin typeface="Aptos" panose="020B0004020202020204" pitchFamily="34" charset="0"/>
              </a:rPr>
              <a:t>Πανεπιστήμια Αριστείας </a:t>
            </a:r>
            <a:r>
              <a:rPr lang="el-GR" sz="1300" dirty="0">
                <a:solidFill>
                  <a:prstClr val="black"/>
                </a:solidFill>
                <a:latin typeface="Aptos" panose="020B0004020202020204" pitchFamily="34" charset="0"/>
              </a:rPr>
              <a:t>– Αναβάθμιση ερευνητικών υποδομών ΑΕΙ &amp; στήριξη συνεργασιών με ιδιωτικό τομέα</a:t>
            </a:r>
          </a:p>
          <a:p>
            <a:pPr marL="171450" marR="0" lvl="0" indent="-171450" algn="l" defTabSz="914400" rtl="0" eaLnBrk="1" fontAlgn="auto" latinLnBrk="0" hangingPunct="1">
              <a:lnSpc>
                <a:spcPct val="100000"/>
              </a:lnSpc>
              <a:spcBef>
                <a:spcPts val="0"/>
              </a:spcBef>
              <a:spcAft>
                <a:spcPts val="0"/>
              </a:spcAft>
              <a:buClr>
                <a:schemeClr val="accent4"/>
              </a:buClr>
              <a:buSzTx/>
              <a:buFont typeface="Wingdings" panose="05000000000000000000" pitchFamily="2" charset="2"/>
              <a:buChar char="ü"/>
              <a:tabLst/>
              <a:defRPr/>
            </a:pPr>
            <a:r>
              <a:rPr lang="el-GR" sz="1300" dirty="0">
                <a:solidFill>
                  <a:prstClr val="black"/>
                </a:solidFill>
                <a:latin typeface="Aptos" panose="020B0004020202020204" pitchFamily="34" charset="0"/>
              </a:rPr>
              <a:t>Υπό - Ίδρυση </a:t>
            </a:r>
            <a:r>
              <a:rPr lang="el-GR" sz="1300" b="1" dirty="0">
                <a:solidFill>
                  <a:prstClr val="black"/>
                </a:solidFill>
                <a:latin typeface="Aptos" panose="020B0004020202020204" pitchFamily="34" charset="0"/>
              </a:rPr>
              <a:t>Υπουργείο Ανώτατης Εκπαίδευσης, Έρευνας και Καινοτομίας </a:t>
            </a:r>
            <a:r>
              <a:rPr lang="el-GR" sz="1300" i="1" dirty="0">
                <a:solidFill>
                  <a:prstClr val="black"/>
                </a:solidFill>
                <a:latin typeface="Aptos" panose="020B0004020202020204" pitchFamily="34" charset="0"/>
              </a:rPr>
              <a:t>(αναμένεται)</a:t>
            </a:r>
          </a:p>
        </p:txBody>
      </p:sp>
      <p:sp>
        <p:nvSpPr>
          <p:cNvPr id="24" name="Rectangle 23">
            <a:extLst>
              <a:ext uri="{FF2B5EF4-FFF2-40B4-BE49-F238E27FC236}">
                <a16:creationId xmlns:a16="http://schemas.microsoft.com/office/drawing/2014/main" id="{767FC65A-3381-761D-7142-E68108776E11}"/>
              </a:ext>
            </a:extLst>
          </p:cNvPr>
          <p:cNvSpPr/>
          <p:nvPr/>
        </p:nvSpPr>
        <p:spPr bwMode="gray">
          <a:xfrm>
            <a:off x="3206187" y="742742"/>
            <a:ext cx="4201610" cy="149657"/>
          </a:xfrm>
          <a:prstGeom prst="rect">
            <a:avLst/>
          </a:prstGeom>
          <a:solidFill>
            <a:schemeClr val="accent4"/>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pic>
        <p:nvPicPr>
          <p:cNvPr id="16" name="Picture 4">
            <a:extLst>
              <a:ext uri="{FF2B5EF4-FFF2-40B4-BE49-F238E27FC236}">
                <a16:creationId xmlns:a16="http://schemas.microsoft.com/office/drawing/2014/main" id="{8E73C57E-4724-486E-1FD7-FE4E8424D6B1}"/>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7581417" y="893333"/>
            <a:ext cx="4281944" cy="1331831"/>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1A1FA1CB-4262-6C71-7B4E-A3327CCBBB23}"/>
              </a:ext>
            </a:extLst>
          </p:cNvPr>
          <p:cNvSpPr/>
          <p:nvPr/>
        </p:nvSpPr>
        <p:spPr bwMode="gray">
          <a:xfrm>
            <a:off x="7581417" y="2226203"/>
            <a:ext cx="4283459" cy="2336272"/>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pPr>
            <a:r>
              <a:rPr lang="en-US" sz="1400" b="1">
                <a:solidFill>
                  <a:schemeClr val="accent4"/>
                </a:solidFill>
                <a:latin typeface="Aptos" panose="020B0004020202020204" pitchFamily="34" charset="0"/>
              </a:rPr>
              <a:t>4</a:t>
            </a:r>
            <a:r>
              <a:rPr lang="el-GR" sz="1400" b="1">
                <a:solidFill>
                  <a:schemeClr val="accent4"/>
                </a:solidFill>
                <a:latin typeface="Aptos" panose="020B0004020202020204" pitchFamily="34" charset="0"/>
              </a:rPr>
              <a:t>. Υποστήριξη επιχειρηματικών καινοτομιών και νεοφυών επιχειρήσεων</a:t>
            </a:r>
          </a:p>
          <a:p>
            <a:pPr marL="171450" marR="0" lvl="0" indent="-171450" algn="l" defTabSz="914400" rtl="0" eaLnBrk="1" fontAlgn="auto" latinLnBrk="0" hangingPunct="1">
              <a:lnSpc>
                <a:spcPct val="100000"/>
              </a:lnSpc>
              <a:spcBef>
                <a:spcPts val="0"/>
              </a:spcBef>
              <a:spcAft>
                <a:spcPts val="0"/>
              </a:spcAft>
              <a:buClr>
                <a:schemeClr val="accent4"/>
              </a:buClr>
              <a:buSzTx/>
              <a:buFont typeface="Wingdings" panose="05000000000000000000" pitchFamily="2" charset="2"/>
              <a:buChar char="ü"/>
              <a:tabLst/>
              <a:defRPr/>
            </a:pPr>
            <a:r>
              <a:rPr kumimoji="0" lang="en-US" sz="1300" b="1" i="0" u="none" strike="noStrike" kern="1200" cap="none" spc="0" normalizeH="0" baseline="0" noProof="0" err="1">
                <a:ln>
                  <a:noFill/>
                </a:ln>
                <a:solidFill>
                  <a:prstClr val="black"/>
                </a:solidFill>
                <a:effectLst/>
                <a:uLnTx/>
                <a:uFillTx/>
                <a:latin typeface="Aptos" panose="020B0004020202020204" pitchFamily="34" charset="0"/>
                <a:ea typeface="+mn-ea"/>
                <a:cs typeface="+mn-cs"/>
              </a:rPr>
              <a:t>Ίδρυση</a:t>
            </a:r>
            <a:r>
              <a:rPr kumimoji="0" lang="en-US"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 Hellenic Innovation &amp; Infrastructure Fund</a:t>
            </a:r>
            <a:endPar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a:p>
            <a:pPr marL="171450" indent="-171450">
              <a:buClr>
                <a:schemeClr val="accent4"/>
              </a:buClr>
              <a:buFont typeface="Wingdings" panose="05000000000000000000" pitchFamily="2" charset="2"/>
              <a:buChar char="ü"/>
              <a:defRPr/>
            </a:pPr>
            <a:r>
              <a:rPr lang="el-GR" sz="1300" b="1">
                <a:solidFill>
                  <a:prstClr val="black"/>
                </a:solidFill>
                <a:latin typeface="Aptos" panose="020B0004020202020204" pitchFamily="34" charset="0"/>
              </a:rPr>
              <a:t>Χρηματοδότηση </a:t>
            </a:r>
            <a:r>
              <a:rPr lang="en-US" sz="1300" b="1">
                <a:solidFill>
                  <a:prstClr val="black"/>
                </a:solidFill>
                <a:latin typeface="Aptos" panose="020B0004020202020204" pitchFamily="34" charset="0"/>
              </a:rPr>
              <a:t>HDBI </a:t>
            </a:r>
            <a:r>
              <a:rPr lang="en-US" sz="1300">
                <a:solidFill>
                  <a:prstClr val="black"/>
                </a:solidFill>
                <a:latin typeface="Aptos" panose="020B0004020202020204" pitchFamily="34" charset="0"/>
              </a:rPr>
              <a:t>– </a:t>
            </a:r>
            <a:r>
              <a:rPr lang="el-GR" sz="1300">
                <a:solidFill>
                  <a:prstClr val="black"/>
                </a:solidFill>
                <a:latin typeface="Aptos" panose="020B0004020202020204" pitchFamily="34" charset="0"/>
              </a:rPr>
              <a:t> </a:t>
            </a:r>
            <a:r>
              <a:rPr lang="el-GR" sz="1300" b="1">
                <a:solidFill>
                  <a:prstClr val="black"/>
                </a:solidFill>
                <a:latin typeface="Aptos" panose="020B0004020202020204" pitchFamily="34" charset="0"/>
              </a:rPr>
              <a:t>3</a:t>
            </a:r>
            <a:r>
              <a:rPr lang="en-US" sz="1300" b="1">
                <a:solidFill>
                  <a:prstClr val="black"/>
                </a:solidFill>
                <a:latin typeface="Aptos" panose="020B0004020202020204" pitchFamily="34" charset="0"/>
              </a:rPr>
              <a:t>8 funds </a:t>
            </a:r>
            <a:r>
              <a:rPr lang="el-GR" sz="1300">
                <a:solidFill>
                  <a:prstClr val="black"/>
                </a:solidFill>
                <a:latin typeface="Aptos" panose="020B0004020202020204" pitchFamily="34" charset="0"/>
              </a:rPr>
              <a:t>ύψους </a:t>
            </a:r>
            <a:r>
              <a:rPr lang="el-GR" sz="1300" b="1">
                <a:solidFill>
                  <a:prstClr val="black"/>
                </a:solidFill>
                <a:latin typeface="Aptos" panose="020B0004020202020204" pitchFamily="34" charset="0"/>
              </a:rPr>
              <a:t>€</a:t>
            </a:r>
            <a:r>
              <a:rPr lang="en-US" sz="1300" b="1">
                <a:solidFill>
                  <a:prstClr val="black"/>
                </a:solidFill>
                <a:latin typeface="Aptos" panose="020B0004020202020204" pitchFamily="34" charset="0"/>
              </a:rPr>
              <a:t>2</a:t>
            </a:r>
            <a:r>
              <a:rPr lang="el-GR" sz="1300" b="1">
                <a:solidFill>
                  <a:prstClr val="black"/>
                </a:solidFill>
                <a:latin typeface="Aptos" panose="020B0004020202020204" pitchFamily="34" charset="0"/>
              </a:rPr>
              <a:t>,</a:t>
            </a:r>
            <a:r>
              <a:rPr lang="en-US" sz="1300" b="1">
                <a:solidFill>
                  <a:prstClr val="black"/>
                </a:solidFill>
                <a:latin typeface="Aptos" panose="020B0004020202020204" pitchFamily="34" charset="0"/>
              </a:rPr>
              <a:t>2</a:t>
            </a:r>
            <a:r>
              <a:rPr lang="el-GR" sz="1300" b="1">
                <a:solidFill>
                  <a:prstClr val="black"/>
                </a:solidFill>
                <a:latin typeface="Aptos" panose="020B0004020202020204" pitchFamily="34" charset="0"/>
              </a:rPr>
              <a:t> δισ.</a:t>
            </a:r>
            <a:endParaRPr lang="en-US" sz="1300" b="1">
              <a:solidFill>
                <a:prstClr val="black"/>
              </a:solidFill>
              <a:latin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
                <a:schemeClr val="accent4"/>
              </a:buClr>
              <a:buSzTx/>
              <a:buFont typeface="Wingdings" panose="05000000000000000000" pitchFamily="2" charset="2"/>
              <a:buChar char="ü"/>
              <a:tabLst/>
              <a:defRPr/>
            </a:pPr>
            <a:r>
              <a:rPr kumimoji="0" lang="el-GR" sz="1300" b="1" i="0" u="none" strike="noStrike" kern="1200" cap="none" spc="0" normalizeH="0" baseline="0" noProof="0" err="1">
                <a:ln>
                  <a:noFill/>
                </a:ln>
                <a:solidFill>
                  <a:prstClr val="black"/>
                </a:solidFill>
                <a:effectLst/>
                <a:uLnTx/>
                <a:uFillTx/>
                <a:latin typeface="Aptos" panose="020B0004020202020204" pitchFamily="34" charset="0"/>
                <a:ea typeface="+mn-ea"/>
                <a:cs typeface="+mn-cs"/>
              </a:rPr>
              <a:t>Patent</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 </a:t>
            </a:r>
            <a:r>
              <a:rPr kumimoji="0" lang="el-GR" sz="1300" b="1" i="0" u="none" strike="noStrike" kern="1200" cap="none" spc="0" normalizeH="0" baseline="0" noProof="0" err="1">
                <a:ln>
                  <a:noFill/>
                </a:ln>
                <a:solidFill>
                  <a:prstClr val="black"/>
                </a:solidFill>
                <a:effectLst/>
                <a:uLnTx/>
                <a:uFillTx/>
                <a:latin typeface="Aptos" panose="020B0004020202020204" pitchFamily="34" charset="0"/>
                <a:ea typeface="+mn-ea"/>
                <a:cs typeface="+mn-cs"/>
              </a:rPr>
              <a:t>Box</a:t>
            </a:r>
            <a:r>
              <a:rPr kumimoji="0" lang="en-US"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 </a:t>
            </a:r>
            <a:r>
              <a:rPr kumimoji="0" lang="el-GR" sz="1300" i="0" u="none" strike="noStrike" kern="1200" cap="none" spc="0" normalizeH="0" baseline="0" noProof="0">
                <a:ln>
                  <a:noFill/>
                </a:ln>
                <a:solidFill>
                  <a:prstClr val="black"/>
                </a:solidFill>
                <a:effectLst/>
                <a:uLnTx/>
                <a:uFillTx/>
                <a:latin typeface="Aptos" panose="020B0004020202020204" pitchFamily="34" charset="0"/>
                <a:ea typeface="+mn-ea"/>
                <a:cs typeface="+mn-cs"/>
              </a:rPr>
              <a:t>&amp; </a:t>
            </a:r>
            <a:r>
              <a:rPr lang="el-GR" sz="1300" b="1" err="1">
                <a:solidFill>
                  <a:prstClr val="black"/>
                </a:solidFill>
                <a:latin typeface="Aptos" panose="020B0004020202020204" pitchFamily="34" charset="0"/>
              </a:rPr>
              <a:t>Υπερέκπτωση</a:t>
            </a:r>
            <a:r>
              <a:rPr lang="el-GR" sz="1300" b="1">
                <a:solidFill>
                  <a:prstClr val="black"/>
                </a:solidFill>
                <a:latin typeface="Aptos" panose="020B0004020202020204" pitchFamily="34" charset="0"/>
              </a:rPr>
              <a:t> δαπανών </a:t>
            </a:r>
            <a:r>
              <a:rPr lang="el-GR" sz="1300">
                <a:solidFill>
                  <a:prstClr val="black"/>
                </a:solidFill>
                <a:latin typeface="Aptos" panose="020B0004020202020204" pitchFamily="34" charset="0"/>
              </a:rPr>
              <a:t>για επενδύσεις σε </a:t>
            </a:r>
            <a:r>
              <a:rPr lang="el-GR" sz="1300" b="1">
                <a:solidFill>
                  <a:prstClr val="black"/>
                </a:solidFill>
                <a:latin typeface="Aptos" panose="020B0004020202020204" pitchFamily="34" charset="0"/>
              </a:rPr>
              <a:t>στρατηγικούς τομείς έρευνας </a:t>
            </a:r>
            <a:r>
              <a:rPr lang="el-GR" sz="1300">
                <a:solidFill>
                  <a:prstClr val="black"/>
                </a:solidFill>
                <a:latin typeface="Aptos" panose="020B0004020202020204" pitchFamily="34" charset="0"/>
              </a:rPr>
              <a:t>και </a:t>
            </a:r>
            <a:r>
              <a:rPr lang="el-GR" sz="1300" b="1">
                <a:solidFill>
                  <a:prstClr val="black"/>
                </a:solidFill>
                <a:latin typeface="Aptos" panose="020B0004020202020204" pitchFamily="34" charset="0"/>
              </a:rPr>
              <a:t>άμυνας</a:t>
            </a:r>
            <a:endParaRPr lang="el-GR" sz="1300" b="1">
              <a:solidFill>
                <a:prstClr val="black"/>
              </a:solidFill>
              <a:highlight>
                <a:srgbClr val="FFFF00"/>
              </a:highlight>
              <a:latin typeface="Aptos" panose="020B0004020202020204" pitchFamily="34" charset="0"/>
            </a:endParaRPr>
          </a:p>
          <a:p>
            <a:pPr marL="171450" lvl="0" indent="-171450">
              <a:buClr>
                <a:schemeClr val="accent4"/>
              </a:buClr>
              <a:buFont typeface="Wingdings" panose="05000000000000000000" pitchFamily="2" charset="2"/>
              <a:buChar char="ü"/>
              <a:defRPr/>
            </a:pPr>
            <a:r>
              <a:rPr lang="el-GR" sz="1300" b="1">
                <a:solidFill>
                  <a:prstClr val="black"/>
                </a:solidFill>
                <a:latin typeface="Aptos" panose="020B0004020202020204" pitchFamily="34" charset="0"/>
              </a:rPr>
              <a:t>Εθνικό μητρώο νεοφυών επιχειρήσεων</a:t>
            </a:r>
          </a:p>
          <a:p>
            <a:pPr marL="171450" lvl="0" indent="-171450">
              <a:buClr>
                <a:schemeClr val="accent4"/>
              </a:buClr>
              <a:buFont typeface="Wingdings" panose="05000000000000000000" pitchFamily="2" charset="2"/>
              <a:buChar char="ü"/>
              <a:defRPr/>
            </a:pPr>
            <a:r>
              <a:rPr lang="en-US" sz="1300" b="1">
                <a:solidFill>
                  <a:prstClr val="black"/>
                </a:solidFill>
                <a:latin typeface="Aptos" panose="020B0004020202020204" pitchFamily="34" charset="0"/>
              </a:rPr>
              <a:t>Golden Visa </a:t>
            </a:r>
            <a:r>
              <a:rPr lang="el-GR" sz="1300" b="1">
                <a:solidFill>
                  <a:prstClr val="black"/>
                </a:solidFill>
                <a:latin typeface="Aptos" panose="020B0004020202020204" pitchFamily="34" charset="0"/>
              </a:rPr>
              <a:t>για </a:t>
            </a:r>
            <a:r>
              <a:rPr lang="en-US" sz="1300" b="1">
                <a:solidFill>
                  <a:prstClr val="black"/>
                </a:solidFill>
                <a:latin typeface="Aptos" panose="020B0004020202020204" pitchFamily="34" charset="0"/>
              </a:rPr>
              <a:t>startups</a:t>
            </a:r>
          </a:p>
          <a:p>
            <a:pPr marL="171450" lvl="0" indent="-171450">
              <a:buClr>
                <a:schemeClr val="accent4"/>
              </a:buClr>
              <a:buFont typeface="Wingdings" panose="05000000000000000000" pitchFamily="2" charset="2"/>
              <a:buChar char="ü"/>
              <a:defRPr/>
            </a:pPr>
            <a:r>
              <a:rPr lang="el-GR" sz="1300" b="1">
                <a:solidFill>
                  <a:prstClr val="black"/>
                </a:solidFill>
                <a:latin typeface="Aptos" panose="020B0004020202020204" pitchFamily="34" charset="0"/>
              </a:rPr>
              <a:t>Εγκαθίδρυση Ελληνικού Κέντρου Αμυντικής Καινοτομίας</a:t>
            </a:r>
          </a:p>
        </p:txBody>
      </p:sp>
      <p:sp>
        <p:nvSpPr>
          <p:cNvPr id="21" name="Rectangle 20">
            <a:extLst>
              <a:ext uri="{FF2B5EF4-FFF2-40B4-BE49-F238E27FC236}">
                <a16:creationId xmlns:a16="http://schemas.microsoft.com/office/drawing/2014/main" id="{3D3DD662-8822-798A-720F-F818BBD858F1}"/>
              </a:ext>
            </a:extLst>
          </p:cNvPr>
          <p:cNvSpPr/>
          <p:nvPr/>
        </p:nvSpPr>
        <p:spPr bwMode="gray">
          <a:xfrm>
            <a:off x="7581417" y="742742"/>
            <a:ext cx="4281944" cy="149657"/>
          </a:xfrm>
          <a:prstGeom prst="rect">
            <a:avLst/>
          </a:prstGeom>
          <a:solidFill>
            <a:schemeClr val="accent4"/>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pPr>
            <a:endParaRPr lang="en-US" sz="1600" b="1">
              <a:solidFill>
                <a:schemeClr val="bg1"/>
              </a:solidFill>
            </a:endParaRPr>
          </a:p>
        </p:txBody>
      </p:sp>
      <p:sp>
        <p:nvSpPr>
          <p:cNvPr id="12" name="TextBox 11">
            <a:extLst>
              <a:ext uri="{FF2B5EF4-FFF2-40B4-BE49-F238E27FC236}">
                <a16:creationId xmlns:a16="http://schemas.microsoft.com/office/drawing/2014/main" id="{4A7384B8-8E70-D769-528D-1B2E403687D5}"/>
              </a:ext>
            </a:extLst>
          </p:cNvPr>
          <p:cNvSpPr txBox="1"/>
          <p:nvPr/>
        </p:nvSpPr>
        <p:spPr>
          <a:xfrm>
            <a:off x="7712111" y="5723967"/>
            <a:ext cx="4151250" cy="892552"/>
          </a:xfrm>
          <a:prstGeom prst="rect">
            <a:avLst/>
          </a:prstGeom>
          <a:solidFill>
            <a:schemeClr val="bg1"/>
          </a:solidFill>
          <a:ln>
            <a:solidFill>
              <a:schemeClr val="accent6">
                <a:lumMod val="75000"/>
              </a:schemeClr>
            </a:solidFill>
            <a:prstDash val="sysDot"/>
          </a:ln>
        </p:spPr>
        <p:txBody>
          <a:bodyPr wrap="square">
            <a:spAutoFit/>
          </a:bodyPr>
          <a:lstStyle/>
          <a:p>
            <a:pPr marR="0" lvl="0" algn="l" defTabSz="914400" rtl="0" eaLnBrk="1" fontAlgn="auto" latinLnBrk="0" hangingPunct="1">
              <a:lnSpc>
                <a:spcPct val="100000"/>
              </a:lnSpc>
              <a:spcBef>
                <a:spcPts val="600"/>
              </a:spcBef>
              <a:spcAft>
                <a:spcPts val="0"/>
              </a:spcAft>
              <a:buClr>
                <a:prstClr val="black"/>
              </a:buClr>
              <a:buSzTx/>
              <a:tabLst/>
              <a:defRPr/>
            </a:pP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Έμφαση και σε </a:t>
            </a:r>
            <a:r>
              <a:rPr kumimoji="0" lang="el-GR" sz="1300" b="1" i="0" u="none" strike="noStrike" kern="1200" cap="none" spc="0" normalizeH="0" baseline="0" noProof="0" err="1">
                <a:ln>
                  <a:noFill/>
                </a:ln>
                <a:solidFill>
                  <a:prstClr val="black"/>
                </a:solidFill>
                <a:effectLst/>
                <a:uLnTx/>
                <a:uFillTx/>
                <a:latin typeface="Aptos" panose="020B0004020202020204" pitchFamily="34" charset="0"/>
                <a:ea typeface="+mn-ea"/>
                <a:cs typeface="+mn-cs"/>
              </a:rPr>
              <a:t>στοχευμένες</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 υπηρεσίες προστιθέμενης αξίας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που ενδυναμώνουν τις νεοφυείς επιχειρήσεις (π.χ. καθοδήγηση επιχειρηματικής στρατηγικής, δικτύωση)</a:t>
            </a:r>
            <a:endParaRPr kumimoji="0" lang="el-GR" sz="1300" b="0" i="0" u="sng"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pic>
        <p:nvPicPr>
          <p:cNvPr id="13" name="Picture 12">
            <a:extLst>
              <a:ext uri="{FF2B5EF4-FFF2-40B4-BE49-F238E27FC236}">
                <a16:creationId xmlns:a16="http://schemas.microsoft.com/office/drawing/2014/main" id="{6D4500BE-7D33-27C2-04A0-E5D7216B526E}"/>
              </a:ext>
            </a:extLst>
          </p:cNvPr>
          <p:cNvPicPr>
            <a:picLocks noChangeAspect="1"/>
          </p:cNvPicPr>
          <p:nvPr/>
        </p:nvPicPr>
        <p:blipFill>
          <a:blip r:embed="rId10"/>
          <a:stretch>
            <a:fillRect/>
          </a:stretch>
        </p:blipFill>
        <p:spPr>
          <a:xfrm>
            <a:off x="7395346" y="5342069"/>
            <a:ext cx="932769" cy="560881"/>
          </a:xfrm>
          <a:prstGeom prst="rect">
            <a:avLst/>
          </a:prstGeom>
        </p:spPr>
      </p:pic>
      <p:sp>
        <p:nvSpPr>
          <p:cNvPr id="15" name="TextBox 14">
            <a:extLst>
              <a:ext uri="{FF2B5EF4-FFF2-40B4-BE49-F238E27FC236}">
                <a16:creationId xmlns:a16="http://schemas.microsoft.com/office/drawing/2014/main" id="{7AC0D9FD-E1EA-E012-9115-2D2891A442BB}"/>
              </a:ext>
            </a:extLst>
          </p:cNvPr>
          <p:cNvSpPr txBox="1"/>
          <p:nvPr/>
        </p:nvSpPr>
        <p:spPr>
          <a:xfrm>
            <a:off x="3474719" y="5750645"/>
            <a:ext cx="3852237" cy="892552"/>
          </a:xfrm>
          <a:prstGeom prst="rect">
            <a:avLst/>
          </a:prstGeom>
          <a:solidFill>
            <a:schemeClr val="bg1"/>
          </a:solidFill>
          <a:ln>
            <a:solidFill>
              <a:schemeClr val="accent6">
                <a:lumMod val="75000"/>
              </a:schemeClr>
            </a:solidFill>
            <a:prstDash val="sysDot"/>
          </a:ln>
        </p:spPr>
        <p:txBody>
          <a:bodyPr wrap="square">
            <a:spAutoFit/>
          </a:bodyPr>
          <a:lstStyle/>
          <a:p>
            <a:pPr marR="0" lvl="0" algn="l" defTabSz="914400" rtl="0" eaLnBrk="1" fontAlgn="auto" latinLnBrk="0" hangingPunct="1">
              <a:lnSpc>
                <a:spcPct val="100000"/>
              </a:lnSpc>
              <a:spcBef>
                <a:spcPts val="600"/>
              </a:spcBef>
              <a:spcAft>
                <a:spcPts val="0"/>
              </a:spcAft>
              <a:buClr>
                <a:prstClr val="black"/>
              </a:buClr>
              <a:buSzTx/>
              <a:tabLst/>
              <a:defRPr/>
            </a:pP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Εξοπλισμοί και νέες δομές να προωθήσουν την </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εφαρμοσμένη έρευνα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με στόχο την </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ενίσχυση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της </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παραγωγικότητας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και </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ανταγωνιστικότητα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των επιχειρήσεων</a:t>
            </a:r>
          </a:p>
        </p:txBody>
      </p:sp>
      <p:pic>
        <p:nvPicPr>
          <p:cNvPr id="14" name="Picture 13">
            <a:extLst>
              <a:ext uri="{FF2B5EF4-FFF2-40B4-BE49-F238E27FC236}">
                <a16:creationId xmlns:a16="http://schemas.microsoft.com/office/drawing/2014/main" id="{0B99AF44-255A-9B25-6396-64234EA15A7D}"/>
              </a:ext>
            </a:extLst>
          </p:cNvPr>
          <p:cNvPicPr>
            <a:picLocks noChangeAspect="1"/>
          </p:cNvPicPr>
          <p:nvPr/>
        </p:nvPicPr>
        <p:blipFill>
          <a:blip r:embed="rId10"/>
          <a:stretch>
            <a:fillRect/>
          </a:stretch>
        </p:blipFill>
        <p:spPr>
          <a:xfrm>
            <a:off x="3199315" y="5358682"/>
            <a:ext cx="932769" cy="560881"/>
          </a:xfrm>
          <a:prstGeom prst="rect">
            <a:avLst/>
          </a:prstGeom>
        </p:spPr>
      </p:pic>
      <p:sp>
        <p:nvSpPr>
          <p:cNvPr id="7" name="TextBox 6">
            <a:extLst>
              <a:ext uri="{FF2B5EF4-FFF2-40B4-BE49-F238E27FC236}">
                <a16:creationId xmlns:a16="http://schemas.microsoft.com/office/drawing/2014/main" id="{DD08BAA3-E493-5809-7F32-172A45864F67}"/>
              </a:ext>
            </a:extLst>
          </p:cNvPr>
          <p:cNvSpPr txBox="1"/>
          <p:nvPr/>
        </p:nvSpPr>
        <p:spPr>
          <a:xfrm>
            <a:off x="3219855" y="4799259"/>
            <a:ext cx="4187941" cy="536951"/>
          </a:xfrm>
          <a:prstGeom prst="rect">
            <a:avLst/>
          </a:prstGeom>
          <a:solidFill>
            <a:srgbClr val="DDEFE8"/>
          </a:solidFill>
        </p:spPr>
        <p:txBody>
          <a:bodyPr wrap="square" anchor="ctr">
            <a:noAutofit/>
          </a:bodyPr>
          <a:lstStyle/>
          <a:p>
            <a:pPr marL="285750" marR="5080" indent="-285750">
              <a:buClr>
                <a:srgbClr val="FF0000"/>
              </a:buClr>
              <a:buFont typeface="Aptos" panose="020B0004020202020204" pitchFamily="34" charset="0"/>
              <a:buChar char="⮽"/>
            </a:pPr>
            <a:r>
              <a:rPr lang="el-GR" sz="1300" spc="5" dirty="0">
                <a:solidFill>
                  <a:srgbClr val="231F20"/>
                </a:solidFill>
                <a:latin typeface="Aptos" panose="020B0004020202020204" pitchFamily="34" charset="0"/>
                <a:cs typeface="Open Sans Light"/>
              </a:rPr>
              <a:t>Διατηρείται ακόμα </a:t>
            </a:r>
            <a:r>
              <a:rPr lang="el-GR" sz="1300" b="1" spc="5" dirty="0">
                <a:solidFill>
                  <a:srgbClr val="231F20"/>
                </a:solidFill>
                <a:latin typeface="Aptos" panose="020B0004020202020204" pitchFamily="34" charset="0"/>
                <a:cs typeface="Open Sans Light"/>
              </a:rPr>
              <a:t>περιορισμένη συνεργασία μεταξύ πανεπιστημίων - επιχειρήσεων</a:t>
            </a:r>
          </a:p>
        </p:txBody>
      </p:sp>
      <p:sp>
        <p:nvSpPr>
          <p:cNvPr id="8" name="TextBox 7">
            <a:extLst>
              <a:ext uri="{FF2B5EF4-FFF2-40B4-BE49-F238E27FC236}">
                <a16:creationId xmlns:a16="http://schemas.microsoft.com/office/drawing/2014/main" id="{045C7141-BF1F-C0E6-6D72-E2CBA61BD8ED}"/>
              </a:ext>
            </a:extLst>
          </p:cNvPr>
          <p:cNvSpPr txBox="1"/>
          <p:nvPr/>
        </p:nvSpPr>
        <p:spPr>
          <a:xfrm>
            <a:off x="7581417" y="4784456"/>
            <a:ext cx="4281944" cy="551754"/>
          </a:xfrm>
          <a:prstGeom prst="rect">
            <a:avLst/>
          </a:prstGeom>
          <a:solidFill>
            <a:srgbClr val="DDEFE8"/>
          </a:solidFill>
        </p:spPr>
        <p:txBody>
          <a:bodyPr wrap="square" anchor="ctr">
            <a:noAutofit/>
          </a:bodyPr>
          <a:lstStyle/>
          <a:p>
            <a:pPr marL="387985" marR="5080" indent="-285750">
              <a:lnSpc>
                <a:spcPct val="117600"/>
              </a:lnSpc>
              <a:buClr>
                <a:srgbClr val="FF0000"/>
              </a:buClr>
              <a:buFont typeface="Aptos" panose="020B0004020202020204" pitchFamily="34" charset="0"/>
              <a:buChar char="⮽"/>
            </a:pPr>
            <a:r>
              <a:rPr lang="en-US" sz="1300" b="1" spc="5" dirty="0">
                <a:solidFill>
                  <a:srgbClr val="231F20"/>
                </a:solidFill>
                <a:latin typeface="Aptos" panose="020B0004020202020204" pitchFamily="34" charset="0"/>
                <a:cs typeface="Open Sans Light"/>
              </a:rPr>
              <a:t>Elevate Greece </a:t>
            </a:r>
            <a:r>
              <a:rPr lang="el-GR" sz="1300" spc="5" dirty="0">
                <a:solidFill>
                  <a:srgbClr val="231F20"/>
                </a:solidFill>
                <a:latin typeface="Aptos" panose="020B0004020202020204" pitchFamily="34" charset="0"/>
                <a:cs typeface="Open Sans Light"/>
              </a:rPr>
              <a:t>δεν έχει εξελιχθεί σε πραγματικό «κόμβο» στήριξης νεοφυών επιχειρήσεων</a:t>
            </a:r>
            <a:endParaRPr lang="en-US" sz="1300" dirty="0">
              <a:latin typeface="Aptos" panose="020B0004020202020204" pitchFamily="34" charset="0"/>
            </a:endParaRPr>
          </a:p>
        </p:txBody>
      </p:sp>
    </p:spTree>
    <p:extLst>
      <p:ext uri="{BB962C8B-B14F-4D97-AF65-F5344CB8AC3E}">
        <p14:creationId xmlns:p14="http://schemas.microsoft.com/office/powerpoint/2010/main" val="94444463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F922B-8F40-BC41-C44D-65939A62B439}"/>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E4B2B28F-B924-B22F-CDF6-E729FD15DF2C}"/>
              </a:ext>
            </a:extLst>
          </p:cNvPr>
          <p:cNvGraphicFramePr>
            <a:graphicFrameLocks noChangeAspect="1"/>
          </p:cNvGraphicFramePr>
          <p:nvPr>
            <p:custDataLst>
              <p:tags r:id="rId1"/>
            </p:custDataLst>
            <p:extLst>
              <p:ext uri="{D42A27DB-BD31-4B8C-83A1-F6EECF244321}">
                <p14:modId xmlns:p14="http://schemas.microsoft.com/office/powerpoint/2010/main" val="29056108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E4B2B28F-B924-B22F-CDF6-E729FD15DF2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F3647EB2-CFBD-4050-DED9-7193D4BC728F}"/>
              </a:ext>
            </a:extLst>
          </p:cNvPr>
          <p:cNvPicPr>
            <a:picLocks noChangeAspect="1"/>
          </p:cNvPicPr>
          <p:nvPr/>
        </p:nvPicPr>
        <p:blipFill>
          <a:blip r:embed="rId6"/>
          <a:stretch>
            <a:fillRect/>
          </a:stretch>
        </p:blipFill>
        <p:spPr>
          <a:xfrm>
            <a:off x="3385505" y="1166720"/>
            <a:ext cx="3849068" cy="1350429"/>
          </a:xfrm>
          <a:prstGeom prst="rect">
            <a:avLst/>
          </a:prstGeom>
        </p:spPr>
      </p:pic>
      <p:pic>
        <p:nvPicPr>
          <p:cNvPr id="21" name="Picture 20" descr="A person touching a touch screen&#10;&#10;AI-generated content may be incorrect.">
            <a:extLst>
              <a:ext uri="{FF2B5EF4-FFF2-40B4-BE49-F238E27FC236}">
                <a16:creationId xmlns:a16="http://schemas.microsoft.com/office/drawing/2014/main" id="{7AAB263A-7DDC-9595-0497-5DFC054E24E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7510" y="739738"/>
            <a:ext cx="3021964" cy="6118262"/>
          </a:xfrm>
          <a:prstGeom prst="rect">
            <a:avLst/>
          </a:prstGeom>
        </p:spPr>
      </p:pic>
      <p:sp>
        <p:nvSpPr>
          <p:cNvPr id="2" name="Title 2">
            <a:extLst>
              <a:ext uri="{FF2B5EF4-FFF2-40B4-BE49-F238E27FC236}">
                <a16:creationId xmlns:a16="http://schemas.microsoft.com/office/drawing/2014/main" id="{50A4351B-925F-D88B-B670-A5EC69122D71}"/>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Αξιολόγηση προόδου προτάσεων &amp; κατεύθυνση προς το 2030</a:t>
            </a:r>
          </a:p>
        </p:txBody>
      </p:sp>
      <p:sp>
        <p:nvSpPr>
          <p:cNvPr id="20" name="Rectangle 19">
            <a:extLst>
              <a:ext uri="{FF2B5EF4-FFF2-40B4-BE49-F238E27FC236}">
                <a16:creationId xmlns:a16="http://schemas.microsoft.com/office/drawing/2014/main" id="{AE41231E-3FE7-7CE0-242C-63612DD65136}"/>
              </a:ext>
            </a:extLst>
          </p:cNvPr>
          <p:cNvSpPr/>
          <p:nvPr/>
        </p:nvSpPr>
        <p:spPr bwMode="gray">
          <a:xfrm>
            <a:off x="323108" y="1438238"/>
            <a:ext cx="2376000" cy="787605"/>
          </a:xfrm>
          <a:prstGeom prst="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500" b="1">
                <a:solidFill>
                  <a:schemeClr val="bg1"/>
                </a:solidFill>
                <a:latin typeface="Aptos" panose="020B0004020202020204" pitchFamily="34" charset="0"/>
              </a:rPr>
              <a:t>Επιτάχυνση ηλεκτρονικής διακυβέρνησης</a:t>
            </a:r>
            <a:endParaRPr kumimoji="0" lang="el-GR" sz="1500" b="1" i="0" u="none" strike="noStrike" kern="1200" cap="none" spc="0" normalizeH="0" baseline="0" noProof="0">
              <a:ln>
                <a:noFill/>
              </a:ln>
              <a:solidFill>
                <a:schemeClr val="bg1"/>
              </a:solidFill>
              <a:effectLst/>
              <a:uLnTx/>
              <a:uFillTx/>
              <a:latin typeface="Aptos" panose="020B0004020202020204" pitchFamily="34" charset="0"/>
            </a:endParaRPr>
          </a:p>
        </p:txBody>
      </p:sp>
      <p:pic>
        <p:nvPicPr>
          <p:cNvPr id="25" name="Picture 24">
            <a:extLst>
              <a:ext uri="{FF2B5EF4-FFF2-40B4-BE49-F238E27FC236}">
                <a16:creationId xmlns:a16="http://schemas.microsoft.com/office/drawing/2014/main" id="{5A1BB412-1CD6-17EF-40EF-A3FB6D0DCAA4}"/>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173262" y="1886583"/>
            <a:ext cx="678519" cy="678519"/>
          </a:xfrm>
          <a:prstGeom prst="rect">
            <a:avLst/>
          </a:prstGeom>
        </p:spPr>
      </p:pic>
      <p:sp>
        <p:nvSpPr>
          <p:cNvPr id="31" name="Rectangle 30">
            <a:extLst>
              <a:ext uri="{FF2B5EF4-FFF2-40B4-BE49-F238E27FC236}">
                <a16:creationId xmlns:a16="http://schemas.microsoft.com/office/drawing/2014/main" id="{9AC96B4C-9301-A6A8-DF89-5F78D12F55A1}"/>
              </a:ext>
            </a:extLst>
          </p:cNvPr>
          <p:cNvSpPr/>
          <p:nvPr/>
        </p:nvSpPr>
        <p:spPr bwMode="gray">
          <a:xfrm>
            <a:off x="3385505" y="2508963"/>
            <a:ext cx="3849068" cy="2113837"/>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buFont typeface="Wingdings 2" pitchFamily="18" charset="2"/>
              <a:buNone/>
            </a:pPr>
            <a:r>
              <a:rPr lang="en-US" sz="1400" b="1" dirty="0">
                <a:solidFill>
                  <a:schemeClr val="tx1">
                    <a:lumMod val="75000"/>
                    <a:lumOff val="25000"/>
                  </a:schemeClr>
                </a:solidFill>
                <a:latin typeface="Aptos" panose="020B0004020202020204" pitchFamily="34" charset="0"/>
              </a:rPr>
              <a:t>5</a:t>
            </a:r>
            <a:r>
              <a:rPr lang="el-GR" sz="1400" b="1" dirty="0">
                <a:solidFill>
                  <a:schemeClr val="tx1">
                    <a:lumMod val="75000"/>
                    <a:lumOff val="25000"/>
                  </a:schemeClr>
                </a:solidFill>
                <a:latin typeface="Aptos" panose="020B0004020202020204" pitchFamily="34" charset="0"/>
              </a:rPr>
              <a:t>. Αναβάθμιση Ηλεκτρονικής Διακυβέρνησης</a:t>
            </a:r>
          </a:p>
          <a:p>
            <a:pPr marL="171450" indent="-171450">
              <a:buClr>
                <a:schemeClr val="accent1"/>
              </a:buClr>
              <a:buFont typeface="Wingdings" panose="05000000000000000000" pitchFamily="2" charset="2"/>
              <a:buChar char="ü"/>
            </a:pPr>
            <a:r>
              <a:rPr lang="el-GR" sz="1200">
                <a:latin typeface="Aptos" panose="020B0004020202020204" pitchFamily="34" charset="0"/>
              </a:rPr>
              <a:t>Περισσότερες </a:t>
            </a:r>
            <a:r>
              <a:rPr lang="el-GR" sz="1200" dirty="0">
                <a:latin typeface="Aptos" panose="020B0004020202020204" pitchFamily="34" charset="0"/>
              </a:rPr>
              <a:t>από </a:t>
            </a:r>
            <a:r>
              <a:rPr lang="el-GR" sz="1200" b="1" dirty="0">
                <a:latin typeface="Aptos" panose="020B0004020202020204" pitchFamily="34" charset="0"/>
              </a:rPr>
              <a:t>2.200 υπηρεσίες </a:t>
            </a:r>
            <a:r>
              <a:rPr lang="el-GR" sz="1200" dirty="0">
                <a:latin typeface="Aptos" panose="020B0004020202020204" pitchFamily="34" charset="0"/>
              </a:rPr>
              <a:t>στο </a:t>
            </a:r>
            <a:r>
              <a:rPr lang="en-US" sz="1200" b="1" dirty="0">
                <a:latin typeface="Aptos" panose="020B0004020202020204" pitchFamily="34" charset="0"/>
              </a:rPr>
              <a:t>Gov.gr</a:t>
            </a:r>
            <a:endParaRPr lang="el-GR" sz="1200" b="1" dirty="0">
              <a:latin typeface="Aptos" panose="020B0004020202020204" pitchFamily="34" charset="0"/>
            </a:endParaRPr>
          </a:p>
          <a:p>
            <a:pPr marL="171450" indent="-171450">
              <a:buClr>
                <a:schemeClr val="accent1"/>
              </a:buClr>
              <a:buFont typeface="Wingdings" panose="05000000000000000000" pitchFamily="2" charset="2"/>
              <a:buChar char="ü"/>
            </a:pPr>
            <a:r>
              <a:rPr lang="el-GR" sz="1200" b="1" dirty="0">
                <a:latin typeface="Aptos" panose="020B0004020202020204" pitchFamily="34" charset="0"/>
              </a:rPr>
              <a:t>Νέες υπηρεσίες </a:t>
            </a:r>
            <a:r>
              <a:rPr lang="el-GR" sz="1200" dirty="0">
                <a:latin typeface="Aptos" panose="020B0004020202020204" pitchFamily="34" charset="0"/>
              </a:rPr>
              <a:t>όπως </a:t>
            </a:r>
            <a:r>
              <a:rPr lang="en-US" sz="1200" b="1" dirty="0">
                <a:latin typeface="Aptos" panose="020B0004020202020204" pitchFamily="34" charset="0"/>
              </a:rPr>
              <a:t>Gov.gr Wallet </a:t>
            </a:r>
            <a:r>
              <a:rPr lang="el-GR" sz="1200" dirty="0">
                <a:latin typeface="Aptos" panose="020B0004020202020204" pitchFamily="34" charset="0"/>
              </a:rPr>
              <a:t>και ψηφιακός βοηθός </a:t>
            </a:r>
            <a:r>
              <a:rPr lang="en-US" sz="1200" b="1" dirty="0" err="1">
                <a:latin typeface="Aptos" panose="020B0004020202020204" pitchFamily="34" charset="0"/>
              </a:rPr>
              <a:t>mAIgov</a:t>
            </a:r>
            <a:r>
              <a:rPr lang="en-US" sz="1200" b="1" dirty="0">
                <a:latin typeface="Aptos" panose="020B0004020202020204" pitchFamily="34" charset="0"/>
              </a:rPr>
              <a:t>  </a:t>
            </a:r>
            <a:endParaRPr lang="el-GR" sz="1200" b="1" dirty="0">
              <a:latin typeface="Aptos" panose="020B0004020202020204" pitchFamily="34" charset="0"/>
            </a:endParaRPr>
          </a:p>
          <a:p>
            <a:pPr marL="171450" indent="-171450">
              <a:buClr>
                <a:schemeClr val="accent1"/>
              </a:buClr>
              <a:buFont typeface="Wingdings" panose="05000000000000000000" pitchFamily="2" charset="2"/>
              <a:buChar char="ü"/>
            </a:pPr>
            <a:r>
              <a:rPr lang="el-GR" sz="1200" b="1" dirty="0">
                <a:latin typeface="Aptos" panose="020B0004020202020204" pitchFamily="34" charset="0"/>
              </a:rPr>
              <a:t>Ψηφιοποίηση αρχείων</a:t>
            </a:r>
            <a:r>
              <a:rPr lang="en-US" sz="1200" b="1" dirty="0">
                <a:latin typeface="Aptos" panose="020B0004020202020204" pitchFamily="34" charset="0"/>
              </a:rPr>
              <a:t> </a:t>
            </a:r>
            <a:r>
              <a:rPr lang="el-GR" sz="1200" b="1" dirty="0">
                <a:latin typeface="Aptos" panose="020B0004020202020204" pitchFamily="34" charset="0"/>
              </a:rPr>
              <a:t>δημοσίου </a:t>
            </a:r>
            <a:r>
              <a:rPr lang="el-GR" sz="1200" dirty="0">
                <a:latin typeface="Aptos" panose="020B0004020202020204" pitchFamily="34" charset="0"/>
              </a:rPr>
              <a:t>(1,2 δισ. σελίδες)</a:t>
            </a:r>
          </a:p>
          <a:p>
            <a:pPr marL="171450" indent="-171450">
              <a:buClr>
                <a:schemeClr val="accent1"/>
              </a:buClr>
              <a:buFont typeface="Wingdings" panose="05000000000000000000" pitchFamily="2" charset="2"/>
              <a:buChar char="ü"/>
            </a:pPr>
            <a:r>
              <a:rPr lang="el-GR" sz="1200" dirty="0">
                <a:latin typeface="Aptos" panose="020B0004020202020204" pitchFamily="34" charset="0"/>
              </a:rPr>
              <a:t>Μνημόνιο Συνεργασίας μεταξύ επιφανών εταιριών τεχνολογίας </a:t>
            </a:r>
            <a:r>
              <a:rPr lang="el-GR" sz="1200" b="1" dirty="0">
                <a:latin typeface="Aptos" panose="020B0004020202020204" pitchFamily="34" charset="0"/>
              </a:rPr>
              <a:t>(πχ </a:t>
            </a:r>
            <a:r>
              <a:rPr lang="en-US" sz="1200" b="1" dirty="0">
                <a:latin typeface="Aptos" panose="020B0004020202020204" pitchFamily="34" charset="0"/>
              </a:rPr>
              <a:t>Open AI, Mistral AI</a:t>
            </a:r>
            <a:r>
              <a:rPr lang="el-GR" sz="1200" b="1" dirty="0">
                <a:latin typeface="Aptos" panose="020B0004020202020204" pitchFamily="34" charset="0"/>
              </a:rPr>
              <a:t>)</a:t>
            </a:r>
            <a:r>
              <a:rPr lang="en-US" sz="1200" b="1" dirty="0">
                <a:latin typeface="Aptos" panose="020B0004020202020204" pitchFamily="34" charset="0"/>
              </a:rPr>
              <a:t> </a:t>
            </a:r>
            <a:r>
              <a:rPr lang="el-GR" sz="1200" dirty="0">
                <a:latin typeface="Aptos" panose="020B0004020202020204" pitchFamily="34" charset="0"/>
              </a:rPr>
              <a:t>και </a:t>
            </a:r>
            <a:r>
              <a:rPr lang="el-GR" sz="1200" b="1" dirty="0">
                <a:latin typeface="Aptos" panose="020B0004020202020204" pitchFamily="34" charset="0"/>
              </a:rPr>
              <a:t>Ελληνικής Κυβέρνησης </a:t>
            </a:r>
            <a:r>
              <a:rPr lang="el-GR" sz="1200" dirty="0">
                <a:latin typeface="Aptos" panose="020B0004020202020204" pitchFamily="34" charset="0"/>
              </a:rPr>
              <a:t>για αξιοποίηση τεχνητής νοημοσύνης στη Δημόσια Διοίκηση</a:t>
            </a:r>
          </a:p>
          <a:p>
            <a:pPr marL="171450" indent="-171450">
              <a:buClr>
                <a:schemeClr val="accent1"/>
              </a:buClr>
              <a:buFont typeface="Wingdings" panose="05000000000000000000" pitchFamily="2" charset="2"/>
              <a:buChar char="ü"/>
            </a:pPr>
            <a:r>
              <a:rPr lang="el-GR" sz="1200" b="1" dirty="0">
                <a:latin typeface="Aptos" panose="020B0004020202020204" pitchFamily="34" charset="0"/>
              </a:rPr>
              <a:t>Έρευνα αξιολόγησης </a:t>
            </a:r>
            <a:r>
              <a:rPr lang="el-GR" sz="1200" dirty="0">
                <a:latin typeface="Aptos" panose="020B0004020202020204" pitchFamily="34" charset="0"/>
              </a:rPr>
              <a:t>Δημόσιας Διοίκησης ΥΠΕΣ</a:t>
            </a:r>
          </a:p>
          <a:p>
            <a:pPr>
              <a:buClr>
                <a:schemeClr val="accent1"/>
              </a:buClr>
            </a:pPr>
            <a:endParaRPr lang="el-GR" sz="1200" dirty="0">
              <a:latin typeface="Aptos" panose="020B0004020202020204" pitchFamily="34" charset="0"/>
            </a:endParaRPr>
          </a:p>
        </p:txBody>
      </p:sp>
      <p:sp>
        <p:nvSpPr>
          <p:cNvPr id="32" name="Rectangle 31">
            <a:extLst>
              <a:ext uri="{FF2B5EF4-FFF2-40B4-BE49-F238E27FC236}">
                <a16:creationId xmlns:a16="http://schemas.microsoft.com/office/drawing/2014/main" id="{E7E84634-8B87-AB7B-C780-92523BD53517}"/>
              </a:ext>
            </a:extLst>
          </p:cNvPr>
          <p:cNvSpPr/>
          <p:nvPr/>
        </p:nvSpPr>
        <p:spPr bwMode="gray">
          <a:xfrm>
            <a:off x="3385505" y="1017062"/>
            <a:ext cx="3849068" cy="149657"/>
          </a:xfrm>
          <a:prstGeom prst="rect">
            <a:avLst/>
          </a:prstGeom>
          <a:solidFill>
            <a:srgbClr val="012169"/>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6" name="Rectangle 5">
            <a:extLst>
              <a:ext uri="{FF2B5EF4-FFF2-40B4-BE49-F238E27FC236}">
                <a16:creationId xmlns:a16="http://schemas.microsoft.com/office/drawing/2014/main" id="{905D0EB5-BD35-C9BA-25A1-E8079FCFA7F6}"/>
              </a:ext>
            </a:extLst>
          </p:cNvPr>
          <p:cNvSpPr/>
          <p:nvPr/>
        </p:nvSpPr>
        <p:spPr bwMode="gray">
          <a:xfrm>
            <a:off x="7431222" y="2508963"/>
            <a:ext cx="4471218" cy="2113837"/>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buFont typeface="Wingdings 2" pitchFamily="18" charset="2"/>
              <a:buNone/>
            </a:pPr>
            <a:r>
              <a:rPr lang="el-GR" sz="1400" b="1" dirty="0">
                <a:solidFill>
                  <a:schemeClr val="tx1">
                    <a:lumMod val="75000"/>
                    <a:lumOff val="25000"/>
                  </a:schemeClr>
                </a:solidFill>
                <a:latin typeface="Aptos" panose="020B0004020202020204" pitchFamily="34" charset="0"/>
              </a:rPr>
              <a:t>6. Ίδρυση παρατηρητηρίου ηλεκτρονικής διακυβέρνησης</a:t>
            </a:r>
          </a:p>
          <a:p>
            <a:pPr>
              <a:buClr>
                <a:schemeClr val="accent1"/>
              </a:buClr>
            </a:pPr>
            <a:endParaRPr lang="el-GR" sz="1200" dirty="0">
              <a:latin typeface="Aptos" panose="020B0004020202020204" pitchFamily="34" charset="0"/>
            </a:endParaRPr>
          </a:p>
          <a:p>
            <a:pPr>
              <a:buClr>
                <a:schemeClr val="accent1"/>
              </a:buClr>
            </a:pPr>
            <a:endParaRPr lang="el-GR" sz="1200" dirty="0">
              <a:latin typeface="Aptos" panose="020B0004020202020204" pitchFamily="34" charset="0"/>
            </a:endParaRPr>
          </a:p>
        </p:txBody>
      </p:sp>
      <p:sp>
        <p:nvSpPr>
          <p:cNvPr id="7" name="Rectangle 6">
            <a:extLst>
              <a:ext uri="{FF2B5EF4-FFF2-40B4-BE49-F238E27FC236}">
                <a16:creationId xmlns:a16="http://schemas.microsoft.com/office/drawing/2014/main" id="{D9739C33-F75C-1C50-D23F-E625C77BD7D4}"/>
              </a:ext>
            </a:extLst>
          </p:cNvPr>
          <p:cNvSpPr/>
          <p:nvPr/>
        </p:nvSpPr>
        <p:spPr bwMode="gray">
          <a:xfrm>
            <a:off x="7431222" y="1017062"/>
            <a:ext cx="4471218" cy="149657"/>
          </a:xfrm>
          <a:prstGeom prst="rect">
            <a:avLst/>
          </a:prstGeom>
          <a:solidFill>
            <a:srgbClr val="012169"/>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pic>
        <p:nvPicPr>
          <p:cNvPr id="11" name="Picture 10" descr="A blue background with a cloud and icons&#10;&#10;AI-generated content may be incorrect.">
            <a:extLst>
              <a:ext uri="{FF2B5EF4-FFF2-40B4-BE49-F238E27FC236}">
                <a16:creationId xmlns:a16="http://schemas.microsoft.com/office/drawing/2014/main" id="{A06E9D01-DF6A-C19C-8D2D-E4F79ADB7E2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431222" y="1166719"/>
            <a:ext cx="4471218" cy="1342243"/>
          </a:xfrm>
          <a:prstGeom prst="rect">
            <a:avLst/>
          </a:prstGeom>
        </p:spPr>
      </p:pic>
      <p:sp>
        <p:nvSpPr>
          <p:cNvPr id="13" name="TextBox 12">
            <a:extLst>
              <a:ext uri="{FF2B5EF4-FFF2-40B4-BE49-F238E27FC236}">
                <a16:creationId xmlns:a16="http://schemas.microsoft.com/office/drawing/2014/main" id="{9E797E0A-CFDA-24C4-4792-EA24EFA645BA}"/>
              </a:ext>
            </a:extLst>
          </p:cNvPr>
          <p:cNvSpPr txBox="1"/>
          <p:nvPr/>
        </p:nvSpPr>
        <p:spPr>
          <a:xfrm>
            <a:off x="3474720" y="5502900"/>
            <a:ext cx="3759854" cy="1092607"/>
          </a:xfrm>
          <a:prstGeom prst="rect">
            <a:avLst/>
          </a:prstGeom>
          <a:solidFill>
            <a:schemeClr val="bg1"/>
          </a:solidFill>
          <a:ln>
            <a:solidFill>
              <a:schemeClr val="accent6">
                <a:lumMod val="75000"/>
              </a:schemeClr>
            </a:solidFill>
            <a:prstDash val="sysDot"/>
          </a:ln>
        </p:spPr>
        <p:txBody>
          <a:bodyPr wrap="square">
            <a:spAutoFit/>
          </a:bodyPr>
          <a:lstStyle/>
          <a:p>
            <a:pPr marR="0" lvl="0" algn="l" defTabSz="914400" rtl="0" eaLnBrk="1" fontAlgn="auto" latinLnBrk="0" hangingPunct="1">
              <a:lnSpc>
                <a:spcPct val="100000"/>
              </a:lnSpc>
              <a:spcBef>
                <a:spcPts val="600"/>
              </a:spcBef>
              <a:spcAft>
                <a:spcPts val="0"/>
              </a:spcAft>
              <a:buClr>
                <a:srgbClr val="53565A"/>
              </a:buClr>
              <a:buSzTx/>
              <a:tabLst/>
              <a:defRPr/>
            </a:pP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Μετάβαση σε μία νέα τροχιά</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 πλήρως, </a:t>
            </a:r>
            <a:r>
              <a:rPr kumimoji="0" lang="el-GR" sz="1300" b="1" i="0" u="none" strike="noStrike" kern="1200" cap="none" spc="0" normalizeH="0" baseline="0" noProof="0" err="1">
                <a:ln>
                  <a:noFill/>
                </a:ln>
                <a:solidFill>
                  <a:prstClr val="black"/>
                </a:solidFill>
                <a:effectLst/>
                <a:uLnTx/>
                <a:uFillTx/>
                <a:latin typeface="Aptos" panose="020B0004020202020204" pitchFamily="34" charset="0"/>
                <a:ea typeface="+mn-ea"/>
                <a:cs typeface="+mn-cs"/>
              </a:rPr>
              <a:t>end</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-to-</a:t>
            </a:r>
            <a:r>
              <a:rPr kumimoji="0" lang="el-GR" sz="1300" b="1" i="0" u="none" strike="noStrike" kern="1200" cap="none" spc="0" normalizeH="0" baseline="0" noProof="0" err="1">
                <a:ln>
                  <a:noFill/>
                </a:ln>
                <a:solidFill>
                  <a:prstClr val="black"/>
                </a:solidFill>
                <a:effectLst/>
                <a:uLnTx/>
                <a:uFillTx/>
                <a:latin typeface="Aptos" panose="020B0004020202020204" pitchFamily="34" charset="0"/>
                <a:ea typeface="+mn-ea"/>
                <a:cs typeface="+mn-cs"/>
              </a:rPr>
              <a:t>end</a:t>
            </a:r>
            <a:r>
              <a:rPr kumimoji="0" lang="el-GR"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 ψηφιακό περιβάλλον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για τις διεπαφές Δημόσιας Διοίκησης – Πολιτών και Επιχειρήσεων και λειτουργία με αρχές </a:t>
            </a:r>
            <a:r>
              <a:rPr kumimoji="0" lang="en-US" sz="1300" b="1" i="0" u="none" strike="noStrike" kern="1200" cap="none" spc="0" normalizeH="0" baseline="0" noProof="0">
                <a:ln>
                  <a:noFill/>
                </a:ln>
                <a:solidFill>
                  <a:prstClr val="black"/>
                </a:solidFill>
                <a:effectLst/>
                <a:uLnTx/>
                <a:uFillTx/>
                <a:latin typeface="Aptos" panose="020B0004020202020204" pitchFamily="34" charset="0"/>
                <a:ea typeface="+mn-ea"/>
                <a:cs typeface="+mn-cs"/>
              </a:rPr>
              <a:t>CRM </a:t>
            </a:r>
            <a:r>
              <a:rPr lang="el-GR" sz="1300">
                <a:solidFill>
                  <a:prstClr val="black"/>
                </a:solidFill>
                <a:latin typeface="Aptos" panose="020B0004020202020204" pitchFamily="34" charset="0"/>
              </a:rPr>
              <a:t>εφάμιλλο με αυτό </a:t>
            </a:r>
            <a:r>
              <a:rPr kumimoji="0" lang="el-GR" sz="1300" b="0" i="0" u="none" strike="noStrike" kern="1200" cap="none" spc="0" normalizeH="0" baseline="0" noProof="0">
                <a:ln>
                  <a:noFill/>
                </a:ln>
                <a:solidFill>
                  <a:prstClr val="black"/>
                </a:solidFill>
                <a:effectLst/>
                <a:uLnTx/>
                <a:uFillTx/>
                <a:latin typeface="Aptos" panose="020B0004020202020204" pitchFamily="34" charset="0"/>
                <a:ea typeface="+mn-ea"/>
                <a:cs typeface="+mn-cs"/>
              </a:rPr>
              <a:t>ιδιωτικών επιχειρήσεων</a:t>
            </a:r>
          </a:p>
        </p:txBody>
      </p:sp>
      <p:pic>
        <p:nvPicPr>
          <p:cNvPr id="14" name="Picture 13">
            <a:extLst>
              <a:ext uri="{FF2B5EF4-FFF2-40B4-BE49-F238E27FC236}">
                <a16:creationId xmlns:a16="http://schemas.microsoft.com/office/drawing/2014/main" id="{FA9906E0-679A-33F8-AB23-8367C1C341CB}"/>
              </a:ext>
            </a:extLst>
          </p:cNvPr>
          <p:cNvPicPr>
            <a:picLocks noChangeAspect="1"/>
          </p:cNvPicPr>
          <p:nvPr/>
        </p:nvPicPr>
        <p:blipFill>
          <a:blip r:embed="rId10"/>
          <a:stretch>
            <a:fillRect/>
          </a:stretch>
        </p:blipFill>
        <p:spPr>
          <a:xfrm>
            <a:off x="3199315" y="5110937"/>
            <a:ext cx="932769" cy="560881"/>
          </a:xfrm>
          <a:prstGeom prst="rect">
            <a:avLst/>
          </a:prstGeom>
        </p:spPr>
      </p:pic>
      <p:sp>
        <p:nvSpPr>
          <p:cNvPr id="15" name="TextBox 14">
            <a:extLst>
              <a:ext uri="{FF2B5EF4-FFF2-40B4-BE49-F238E27FC236}">
                <a16:creationId xmlns:a16="http://schemas.microsoft.com/office/drawing/2014/main" id="{D679FACF-8925-3E71-41D2-E5E78826F800}"/>
              </a:ext>
            </a:extLst>
          </p:cNvPr>
          <p:cNvSpPr txBox="1"/>
          <p:nvPr/>
        </p:nvSpPr>
        <p:spPr>
          <a:xfrm>
            <a:off x="7520436" y="5502900"/>
            <a:ext cx="4382004" cy="1092607"/>
          </a:xfrm>
          <a:prstGeom prst="rect">
            <a:avLst/>
          </a:prstGeom>
          <a:solidFill>
            <a:schemeClr val="bg1"/>
          </a:solidFill>
          <a:ln>
            <a:solidFill>
              <a:schemeClr val="accent6">
                <a:lumMod val="75000"/>
              </a:schemeClr>
            </a:solidFill>
            <a:prstDash val="sysDot"/>
          </a:ln>
        </p:spPr>
        <p:txBody>
          <a:bodyPr wrap="square">
            <a:spAutoFit/>
          </a:bodyPr>
          <a:lstStyle/>
          <a:p>
            <a:pPr>
              <a:buClr>
                <a:schemeClr val="tx1"/>
              </a:buClr>
              <a:defRPr/>
            </a:pPr>
            <a:r>
              <a:rPr lang="el-GR" sz="1300">
                <a:latin typeface="Aptos" panose="020B0004020202020204" pitchFamily="34" charset="0"/>
              </a:rPr>
              <a:t>Διαμόρφωση </a:t>
            </a:r>
            <a:r>
              <a:rPr lang="el-GR" sz="1300" b="1">
                <a:latin typeface="Aptos" panose="020B0004020202020204" pitchFamily="34" charset="0"/>
              </a:rPr>
              <a:t>συνεκτικής ψηφιακής στρατηγικής </a:t>
            </a:r>
            <a:r>
              <a:rPr lang="el-GR" sz="1300">
                <a:latin typeface="Aptos" panose="020B0004020202020204" pitchFamily="34" charset="0"/>
              </a:rPr>
              <a:t>για τη μετάβαση της χώρας στον ορίζοντα του 2030 και πέραν αυτού, υποστηριζόμενη από </a:t>
            </a:r>
            <a:r>
              <a:rPr lang="el-GR" sz="1300" b="1">
                <a:latin typeface="Aptos" panose="020B0004020202020204" pitchFamily="34" charset="0"/>
              </a:rPr>
              <a:t>μόνιμο πλαίσιο παρακολούθησης </a:t>
            </a:r>
            <a:r>
              <a:rPr lang="el-GR" sz="1300">
                <a:latin typeface="Aptos" panose="020B0004020202020204" pitchFamily="34" charset="0"/>
              </a:rPr>
              <a:t>και </a:t>
            </a:r>
            <a:r>
              <a:rPr lang="el-GR" sz="1300" b="1">
                <a:latin typeface="Aptos" panose="020B0004020202020204" pitchFamily="34" charset="0"/>
              </a:rPr>
              <a:t>αξιολόγησης </a:t>
            </a:r>
            <a:r>
              <a:rPr lang="el-GR" sz="1300">
                <a:latin typeface="Aptos" panose="020B0004020202020204" pitchFamily="34" charset="0"/>
              </a:rPr>
              <a:t>ώστε η αξία της κάθε δράσης να αποτιμάται </a:t>
            </a:r>
            <a:endParaRPr lang="el-GR" sz="1300" u="sng">
              <a:solidFill>
                <a:prstClr val="black"/>
              </a:solidFill>
              <a:latin typeface="Aptos" panose="020B0004020202020204" pitchFamily="34" charset="0"/>
            </a:endParaRPr>
          </a:p>
        </p:txBody>
      </p:sp>
      <p:pic>
        <p:nvPicPr>
          <p:cNvPr id="16" name="Picture 15">
            <a:extLst>
              <a:ext uri="{FF2B5EF4-FFF2-40B4-BE49-F238E27FC236}">
                <a16:creationId xmlns:a16="http://schemas.microsoft.com/office/drawing/2014/main" id="{9F2BD603-7B86-8C1C-2DF1-C5528D3885B6}"/>
              </a:ext>
            </a:extLst>
          </p:cNvPr>
          <p:cNvPicPr>
            <a:picLocks noChangeAspect="1"/>
          </p:cNvPicPr>
          <p:nvPr/>
        </p:nvPicPr>
        <p:blipFill>
          <a:blip r:embed="rId10"/>
          <a:stretch>
            <a:fillRect/>
          </a:stretch>
        </p:blipFill>
        <p:spPr>
          <a:xfrm>
            <a:off x="7245031" y="5110937"/>
            <a:ext cx="932769" cy="560881"/>
          </a:xfrm>
          <a:prstGeom prst="rect">
            <a:avLst/>
          </a:prstGeom>
        </p:spPr>
      </p:pic>
      <p:sp>
        <p:nvSpPr>
          <p:cNvPr id="8" name="TextBox 7">
            <a:extLst>
              <a:ext uri="{FF2B5EF4-FFF2-40B4-BE49-F238E27FC236}">
                <a16:creationId xmlns:a16="http://schemas.microsoft.com/office/drawing/2014/main" id="{47E69AAE-ACA5-AB54-45CA-F220DAF07AE2}"/>
              </a:ext>
            </a:extLst>
          </p:cNvPr>
          <p:cNvSpPr txBox="1"/>
          <p:nvPr/>
        </p:nvSpPr>
        <p:spPr>
          <a:xfrm>
            <a:off x="7431222" y="4756451"/>
            <a:ext cx="4432139" cy="315664"/>
          </a:xfrm>
          <a:prstGeom prst="rect">
            <a:avLst/>
          </a:prstGeom>
          <a:solidFill>
            <a:srgbClr val="DDEFE8"/>
          </a:solidFill>
        </p:spPr>
        <p:txBody>
          <a:bodyPr wrap="square" anchor="ctr">
            <a:spAutoFit/>
          </a:bodyPr>
          <a:lstStyle/>
          <a:p>
            <a:pPr marL="387985" marR="5080" indent="-285750">
              <a:lnSpc>
                <a:spcPct val="117600"/>
              </a:lnSpc>
              <a:buClr>
                <a:srgbClr val="FF0000"/>
              </a:buClr>
              <a:buFont typeface="Aptos" panose="020B0004020202020204" pitchFamily="34" charset="0"/>
              <a:buChar char="⮽"/>
            </a:pPr>
            <a:r>
              <a:rPr lang="el-GR" sz="1300" b="1" spc="5">
                <a:solidFill>
                  <a:srgbClr val="231F20"/>
                </a:solidFill>
                <a:latin typeface="Aptos" panose="020B0004020202020204" pitchFamily="34" charset="0"/>
                <a:cs typeface="Open Sans Light"/>
              </a:rPr>
              <a:t>Δεν έχει σημειωθεί πρόοδος υλοποίησης</a:t>
            </a:r>
            <a:endParaRPr lang="en-US" sz="1300">
              <a:latin typeface="Aptos" panose="020B0004020202020204" pitchFamily="34" charset="0"/>
            </a:endParaRPr>
          </a:p>
        </p:txBody>
      </p:sp>
    </p:spTree>
    <p:extLst>
      <p:ext uri="{BB962C8B-B14F-4D97-AF65-F5344CB8AC3E}">
        <p14:creationId xmlns:p14="http://schemas.microsoft.com/office/powerpoint/2010/main" val="6621092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7CB0B-29BB-6A09-B66C-FB122EB69D46}"/>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22CE0B31-B257-8700-CC09-FECA9CB55BDD}"/>
              </a:ext>
            </a:extLst>
          </p:cNvPr>
          <p:cNvGraphicFramePr>
            <a:graphicFrameLocks noChangeAspect="1"/>
          </p:cNvGraphicFramePr>
          <p:nvPr>
            <p:custDataLst>
              <p:tags r:id="rId1"/>
            </p:custDataLst>
            <p:extLst>
              <p:ext uri="{D42A27DB-BD31-4B8C-83A1-F6EECF244321}">
                <p14:modId xmlns:p14="http://schemas.microsoft.com/office/powerpoint/2010/main" val="36495404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22CE0B31-B257-8700-CC09-FECA9CB55BD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B90DD0CC-EB6E-E162-F483-8ED2457A1AA7}"/>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283020" y="917052"/>
            <a:ext cx="4089722" cy="137915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Low angle view of tall buildings&#10;&#10;AI-generated content may be incorrect.">
            <a:extLst>
              <a:ext uri="{FF2B5EF4-FFF2-40B4-BE49-F238E27FC236}">
                <a16:creationId xmlns:a16="http://schemas.microsoft.com/office/drawing/2014/main" id="{A0163A6E-AB31-7268-B1B3-F6F15A0D1E7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739738"/>
            <a:ext cx="3057236" cy="6118261"/>
          </a:xfrm>
          <a:prstGeom prst="rect">
            <a:avLst/>
          </a:prstGeom>
        </p:spPr>
      </p:pic>
      <p:sp>
        <p:nvSpPr>
          <p:cNvPr id="2" name="Title 2">
            <a:extLst>
              <a:ext uri="{FF2B5EF4-FFF2-40B4-BE49-F238E27FC236}">
                <a16:creationId xmlns:a16="http://schemas.microsoft.com/office/drawing/2014/main" id="{57659F53-9CDB-115B-4107-A7720D4BA694}"/>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Αξιολόγηση προόδου προτάσεων &amp; κατεύθυνση προς το 2030</a:t>
            </a:r>
          </a:p>
        </p:txBody>
      </p:sp>
      <p:sp>
        <p:nvSpPr>
          <p:cNvPr id="27" name="Rectangle 26">
            <a:extLst>
              <a:ext uri="{FF2B5EF4-FFF2-40B4-BE49-F238E27FC236}">
                <a16:creationId xmlns:a16="http://schemas.microsoft.com/office/drawing/2014/main" id="{47045A08-7248-799B-1131-4C073753E246}"/>
              </a:ext>
            </a:extLst>
          </p:cNvPr>
          <p:cNvSpPr/>
          <p:nvPr/>
        </p:nvSpPr>
        <p:spPr bwMode="gray">
          <a:xfrm>
            <a:off x="3285018" y="2250457"/>
            <a:ext cx="4091656" cy="1729872"/>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buFont typeface="Wingdings 2" pitchFamily="18" charset="2"/>
              <a:buNone/>
            </a:pPr>
            <a:r>
              <a:rPr lang="el-GR" sz="1400" b="1" dirty="0">
                <a:solidFill>
                  <a:schemeClr val="accent1"/>
                </a:solidFill>
                <a:latin typeface="Aptos" panose="020B0004020202020204" pitchFamily="34" charset="0"/>
              </a:rPr>
              <a:t>7. Βελτίωση παραγόντων ανταγωνιστικότητας ελληνικών επιχειρήσεων </a:t>
            </a:r>
          </a:p>
          <a:p>
            <a:pPr marL="171450" indent="-171450">
              <a:spcBef>
                <a:spcPts val="600"/>
              </a:spcBef>
              <a:spcAft>
                <a:spcPts val="600"/>
              </a:spcAft>
              <a:buClr>
                <a:schemeClr val="accent3"/>
              </a:buClr>
              <a:buFont typeface="Wingdings" panose="05000000000000000000" pitchFamily="2" charset="2"/>
              <a:buChar char="ü"/>
              <a:defRPr/>
            </a:pPr>
            <a:r>
              <a:rPr lang="el-GR" sz="1200" b="1" dirty="0">
                <a:solidFill>
                  <a:prstClr val="black"/>
                </a:solidFill>
                <a:latin typeface="Aptos" panose="020B0004020202020204" pitchFamily="34" charset="0"/>
              </a:rPr>
              <a:t>Μείωση φορολογικού συντελεστή / ασφαλιστικών </a:t>
            </a:r>
            <a:r>
              <a:rPr lang="el-GR" sz="1200" dirty="0">
                <a:solidFill>
                  <a:prstClr val="black"/>
                </a:solidFill>
                <a:latin typeface="Aptos" panose="020B0004020202020204" pitchFamily="34" charset="0"/>
              </a:rPr>
              <a:t>εισφορών</a:t>
            </a:r>
          </a:p>
          <a:p>
            <a:pPr marL="171450" indent="-171450">
              <a:buClr>
                <a:schemeClr val="accent3"/>
              </a:buClr>
              <a:buFont typeface="Wingdings" panose="05000000000000000000" pitchFamily="2" charset="2"/>
              <a:buChar char="ü"/>
              <a:defRPr/>
            </a:pPr>
            <a:r>
              <a:rPr lang="el-GR" sz="1200" dirty="0">
                <a:solidFill>
                  <a:prstClr val="black"/>
                </a:solidFill>
                <a:latin typeface="Aptos" panose="020B0004020202020204" pitchFamily="34" charset="0"/>
              </a:rPr>
              <a:t>Από 2019 έως 2024 ο Ακαθάριστος Σχηματισμός Παγίου Κεφαλαίου (δείκτης Επενδύσεων) </a:t>
            </a:r>
            <a:r>
              <a:rPr lang="el-GR" sz="1200" b="1" dirty="0">
                <a:solidFill>
                  <a:prstClr val="black"/>
                </a:solidFill>
                <a:latin typeface="Aptos" panose="020B0004020202020204" pitchFamily="34" charset="0"/>
              </a:rPr>
              <a:t>αυξήθηκε κατά +83,7%</a:t>
            </a:r>
          </a:p>
          <a:p>
            <a:pPr marR="0" lvl="0" algn="l" defTabSz="914400" rtl="0" eaLnBrk="1" fontAlgn="auto" latinLnBrk="0" hangingPunct="1">
              <a:lnSpc>
                <a:spcPct val="100000"/>
              </a:lnSpc>
              <a:spcBef>
                <a:spcPts val="0"/>
              </a:spcBef>
              <a:spcAft>
                <a:spcPts val="0"/>
              </a:spcAft>
              <a:buClr>
                <a:schemeClr val="accent3"/>
              </a:buClr>
              <a:buSzTx/>
              <a:tabLst/>
              <a:defRPr/>
            </a:pPr>
            <a:endParaRPr lang="el-GR" sz="1200" dirty="0">
              <a:solidFill>
                <a:prstClr val="black"/>
              </a:solidFill>
              <a:latin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
                <a:schemeClr val="accent3"/>
              </a:buClr>
              <a:buSzTx/>
              <a:buFont typeface="Wingdings" panose="05000000000000000000" pitchFamily="2" charset="2"/>
              <a:buChar char="ü"/>
              <a:tabLst/>
              <a:defRPr/>
            </a:pPr>
            <a:endParaRPr kumimoji="0" lang="el-GR" sz="1200" b="0" i="0" u="none" strike="noStrike" kern="1200" cap="none" spc="0" normalizeH="0" baseline="0" noProof="0" dirty="0">
              <a:ln>
                <a:noFill/>
              </a:ln>
              <a:solidFill>
                <a:prstClr val="black"/>
              </a:solidFill>
              <a:effectLst/>
              <a:uLnTx/>
              <a:uFillTx/>
              <a:latin typeface="Aptos" panose="020B000402020202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
                <a:schemeClr val="accent3"/>
              </a:buClr>
              <a:buSzTx/>
              <a:buFont typeface="Wingdings" panose="05000000000000000000" pitchFamily="2" charset="2"/>
              <a:buChar char="ü"/>
              <a:tabLst/>
              <a:defRPr/>
            </a:pPr>
            <a:endParaRPr lang="el-GR" sz="1200" dirty="0">
              <a:solidFill>
                <a:prstClr val="black"/>
              </a:solidFill>
              <a:latin typeface="Aptos" panose="020B0004020202020204" pitchFamily="34" charset="0"/>
            </a:endParaRPr>
          </a:p>
          <a:p>
            <a:pPr>
              <a:spcBef>
                <a:spcPts val="600"/>
              </a:spcBef>
              <a:spcAft>
                <a:spcPts val="1200"/>
              </a:spcAft>
              <a:defRPr/>
            </a:pPr>
            <a:endParaRPr lang="el-GR" sz="1200" b="1" dirty="0">
              <a:latin typeface="Aptos" panose="020B0004020202020204" pitchFamily="34" charset="0"/>
            </a:endParaRPr>
          </a:p>
          <a:p>
            <a:pPr marR="0" lvl="0" algn="l" defTabSz="914400" rtl="0" eaLnBrk="1" fontAlgn="auto" latinLnBrk="0" hangingPunct="1">
              <a:lnSpc>
                <a:spcPct val="100000"/>
              </a:lnSpc>
              <a:spcBef>
                <a:spcPts val="0"/>
              </a:spcBef>
              <a:spcAft>
                <a:spcPts val="0"/>
              </a:spcAft>
              <a:buClr>
                <a:srgbClr val="26890D"/>
              </a:buClr>
              <a:buSzTx/>
              <a:tabLst/>
              <a:defRPr/>
            </a:pPr>
            <a:endParaRPr lang="el-GR" sz="1200" dirty="0">
              <a:solidFill>
                <a:prstClr val="black"/>
              </a:solidFill>
              <a:latin typeface="Aptos" panose="020B0004020202020204" pitchFamily="34" charset="0"/>
            </a:endParaRPr>
          </a:p>
        </p:txBody>
      </p:sp>
      <p:sp>
        <p:nvSpPr>
          <p:cNvPr id="28" name="Rectangle 27">
            <a:extLst>
              <a:ext uri="{FF2B5EF4-FFF2-40B4-BE49-F238E27FC236}">
                <a16:creationId xmlns:a16="http://schemas.microsoft.com/office/drawing/2014/main" id="{CBC2F738-49FD-D4B9-B5D9-1ECDAF45D2F2}"/>
              </a:ext>
            </a:extLst>
          </p:cNvPr>
          <p:cNvSpPr/>
          <p:nvPr/>
        </p:nvSpPr>
        <p:spPr bwMode="gray">
          <a:xfrm>
            <a:off x="3285018" y="758555"/>
            <a:ext cx="4091656" cy="155786"/>
          </a:xfrm>
          <a:prstGeom prst="rect">
            <a:avLst/>
          </a:prstGeom>
          <a:solidFill>
            <a:schemeClr val="accent1"/>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16" name="Rectangle 4">
            <a:extLst>
              <a:ext uri="{FF2B5EF4-FFF2-40B4-BE49-F238E27FC236}">
                <a16:creationId xmlns:a16="http://schemas.microsoft.com/office/drawing/2014/main" id="{D340D30C-FB09-74B3-71A4-826ADA7454FB}"/>
              </a:ext>
            </a:extLst>
          </p:cNvPr>
          <p:cNvSpPr/>
          <p:nvPr/>
        </p:nvSpPr>
        <p:spPr bwMode="gray">
          <a:xfrm>
            <a:off x="340618" y="1416465"/>
            <a:ext cx="2376000" cy="787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500" b="1" dirty="0">
                <a:solidFill>
                  <a:schemeClr val="bg1"/>
                </a:solidFill>
                <a:latin typeface="Aptos" panose="020B0004020202020204" pitchFamily="34" charset="0"/>
              </a:rPr>
              <a:t>Ενίσχυση εξωστρέφειας &amp; ανταγωνιστικότητας</a:t>
            </a:r>
          </a:p>
        </p:txBody>
      </p:sp>
      <p:pic>
        <p:nvPicPr>
          <p:cNvPr id="25" name="Picture 24">
            <a:extLst>
              <a:ext uri="{FF2B5EF4-FFF2-40B4-BE49-F238E27FC236}">
                <a16:creationId xmlns:a16="http://schemas.microsoft.com/office/drawing/2014/main" id="{8C074EED-1434-D75B-F2BC-01074159776B}"/>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112706" y="1864810"/>
            <a:ext cx="678519" cy="678519"/>
          </a:xfrm>
          <a:prstGeom prst="rect">
            <a:avLst/>
          </a:prstGeom>
        </p:spPr>
      </p:pic>
      <p:pic>
        <p:nvPicPr>
          <p:cNvPr id="14" name="Picture 4">
            <a:extLst>
              <a:ext uri="{FF2B5EF4-FFF2-40B4-BE49-F238E27FC236}">
                <a16:creationId xmlns:a16="http://schemas.microsoft.com/office/drawing/2014/main" id="{52628FE4-8729-A594-11F0-B6687F3431F2}"/>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604340" y="908212"/>
            <a:ext cx="4256091" cy="13334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FB53DA1-5542-6CCD-303F-C210ADA7BAA2}"/>
              </a:ext>
            </a:extLst>
          </p:cNvPr>
          <p:cNvSpPr/>
          <p:nvPr/>
        </p:nvSpPr>
        <p:spPr bwMode="gray">
          <a:xfrm>
            <a:off x="7607959" y="2250456"/>
            <a:ext cx="4256091" cy="1729873"/>
          </a:xfrm>
          <a:prstGeom prst="rect">
            <a:avLst/>
          </a:prstGeom>
          <a:solidFill>
            <a:schemeClr val="bg1"/>
          </a:solidFill>
          <a:ln w="19050" algn="ctr">
            <a:noFill/>
            <a:miter lim="800000"/>
            <a:headEnd/>
            <a:tailEnd/>
          </a:ln>
          <a:effectLst>
            <a:outerShdw blurRad="50800" dist="38100" dir="2700000" algn="tl" rotWithShape="0">
              <a:prstClr val="black">
                <a:alpha val="40000"/>
              </a:prstClr>
            </a:outerShdw>
          </a:effectLst>
        </p:spPr>
        <p:txBody>
          <a:bodyPr wrap="square" lIns="72000" tIns="88900" rIns="36000" bIns="88900" rtlCol="0" anchor="t"/>
          <a:lstStyle/>
          <a:p>
            <a:pPr>
              <a:spcBef>
                <a:spcPts val="600"/>
              </a:spcBef>
              <a:spcAft>
                <a:spcPts val="600"/>
              </a:spcAft>
            </a:pPr>
            <a:r>
              <a:rPr lang="el-GR" sz="1400" b="1" dirty="0">
                <a:solidFill>
                  <a:schemeClr val="accent1"/>
                </a:solidFill>
                <a:latin typeface="Aptos" panose="020B0004020202020204" pitchFamily="34" charset="0"/>
              </a:rPr>
              <a:t>8. Ανάπτυξη ψηφιακών υποδομών</a:t>
            </a:r>
          </a:p>
          <a:p>
            <a:pPr marL="171450" indent="-171450">
              <a:buClr>
                <a:schemeClr val="accent5"/>
              </a:buClr>
              <a:buFont typeface="Wingdings" panose="05000000000000000000" pitchFamily="2" charset="2"/>
              <a:buChar char="ü"/>
            </a:pPr>
            <a:r>
              <a:rPr lang="el-GR" sz="1200" b="1" dirty="0">
                <a:latin typeface="Aptos" panose="020B0004020202020204" pitchFamily="34" charset="0"/>
              </a:rPr>
              <a:t>Δημοπρασία 5G</a:t>
            </a:r>
          </a:p>
          <a:p>
            <a:pPr marL="171450" indent="-171450">
              <a:buClr>
                <a:schemeClr val="accent5"/>
              </a:buClr>
              <a:buFont typeface="Wingdings" panose="05000000000000000000" pitchFamily="2" charset="2"/>
              <a:buChar char="ü"/>
            </a:pPr>
            <a:r>
              <a:rPr lang="el-GR" sz="1200" dirty="0">
                <a:latin typeface="Aptos" panose="020B0004020202020204" pitchFamily="34" charset="0"/>
              </a:rPr>
              <a:t>Παροχή </a:t>
            </a:r>
            <a:r>
              <a:rPr lang="el-GR" sz="1200" b="1" dirty="0">
                <a:latin typeface="Aptos" panose="020B0004020202020204" pitchFamily="34" charset="0"/>
              </a:rPr>
              <a:t>κινήτρων για </a:t>
            </a:r>
            <a:r>
              <a:rPr lang="el-GR" sz="1200" b="1" dirty="0" err="1">
                <a:latin typeface="Aptos" panose="020B0004020202020204" pitchFamily="34" charset="0"/>
              </a:rPr>
              <a:t>ευρυζωνικές</a:t>
            </a:r>
            <a:r>
              <a:rPr lang="el-GR" sz="1200" b="1" dirty="0">
                <a:latin typeface="Aptos" panose="020B0004020202020204" pitchFamily="34" charset="0"/>
              </a:rPr>
              <a:t> υπηρεσίες</a:t>
            </a:r>
          </a:p>
          <a:p>
            <a:pPr marL="171450" indent="-171450">
              <a:buClr>
                <a:schemeClr val="accent5"/>
              </a:buClr>
              <a:buFont typeface="Wingdings" panose="05000000000000000000" pitchFamily="2" charset="2"/>
              <a:buChar char="ü"/>
            </a:pPr>
            <a:r>
              <a:rPr lang="en-US" sz="1200" b="1" dirty="0">
                <a:latin typeface="Aptos" panose="020B0004020202020204" pitchFamily="34" charset="0"/>
              </a:rPr>
              <a:t>«e-</a:t>
            </a:r>
            <a:r>
              <a:rPr lang="el-GR" sz="1200" b="1" dirty="0" err="1">
                <a:latin typeface="Aptos" panose="020B0004020202020204" pitchFamily="34" charset="0"/>
              </a:rPr>
              <a:t>Διέλευσις</a:t>
            </a:r>
            <a:r>
              <a:rPr lang="el-GR" sz="1200" b="1" dirty="0">
                <a:latin typeface="Aptos" panose="020B0004020202020204" pitchFamily="34" charset="0"/>
              </a:rPr>
              <a:t>» </a:t>
            </a:r>
            <a:r>
              <a:rPr lang="el-GR" sz="1200" dirty="0">
                <a:latin typeface="Aptos" panose="020B0004020202020204" pitchFamily="34" charset="0"/>
              </a:rPr>
              <a:t>- ενιαία ψηφιακή πύλη υποβολής αιτήσεων για έγκριση και χορήγηση δικαιωμάτων διέλευσης δικτύων</a:t>
            </a:r>
          </a:p>
          <a:p>
            <a:pPr marL="171450" indent="-171450">
              <a:buClr>
                <a:schemeClr val="accent5"/>
              </a:buClr>
              <a:buFont typeface="Wingdings" panose="05000000000000000000" pitchFamily="2" charset="2"/>
              <a:buChar char="ü"/>
            </a:pPr>
            <a:r>
              <a:rPr lang="el-GR" sz="1200" b="1" dirty="0">
                <a:latin typeface="Aptos" panose="020B0004020202020204" pitchFamily="34" charset="0"/>
              </a:rPr>
              <a:t>Χρηματοδότηση Δήμων </a:t>
            </a:r>
            <a:r>
              <a:rPr lang="el-GR" sz="1200" dirty="0">
                <a:latin typeface="Aptos" panose="020B0004020202020204" pitchFamily="34" charset="0"/>
              </a:rPr>
              <a:t>για ανάπτυξη και χρήση νέων τεχνολογικών μέσων</a:t>
            </a:r>
            <a:r>
              <a:rPr lang="en-US" sz="1200" dirty="0">
                <a:latin typeface="Aptos" panose="020B0004020202020204" pitchFamily="34" charset="0"/>
              </a:rPr>
              <a:t> </a:t>
            </a:r>
            <a:r>
              <a:rPr lang="el-GR" sz="1200" b="1" dirty="0">
                <a:latin typeface="Aptos" panose="020B0004020202020204" pitchFamily="34" charset="0"/>
              </a:rPr>
              <a:t>ύψους </a:t>
            </a:r>
            <a:r>
              <a:rPr lang="en-US" sz="1200" b="1" dirty="0">
                <a:latin typeface="Aptos" panose="020B0004020202020204" pitchFamily="34" charset="0"/>
              </a:rPr>
              <a:t>€325,3 </a:t>
            </a:r>
            <a:r>
              <a:rPr lang="el-GR" sz="1200" b="1" dirty="0">
                <a:latin typeface="Aptos" panose="020B0004020202020204" pitchFamily="34" charset="0"/>
              </a:rPr>
              <a:t>εκατ.</a:t>
            </a:r>
          </a:p>
        </p:txBody>
      </p:sp>
      <p:sp>
        <p:nvSpPr>
          <p:cNvPr id="9" name="Rectangle 8">
            <a:extLst>
              <a:ext uri="{FF2B5EF4-FFF2-40B4-BE49-F238E27FC236}">
                <a16:creationId xmlns:a16="http://schemas.microsoft.com/office/drawing/2014/main" id="{25D396A5-5D57-8FF9-A787-E86B0C3DD75A}"/>
              </a:ext>
            </a:extLst>
          </p:cNvPr>
          <p:cNvSpPr/>
          <p:nvPr/>
        </p:nvSpPr>
        <p:spPr bwMode="gray">
          <a:xfrm>
            <a:off x="7607960" y="758554"/>
            <a:ext cx="4256091" cy="149657"/>
          </a:xfrm>
          <a:prstGeom prst="rect">
            <a:avLst/>
          </a:prstGeom>
          <a:solidFill>
            <a:schemeClr val="accent1"/>
          </a:solidFill>
          <a:ln w="19050" algn="ctr">
            <a:no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en-US" sz="1600" b="1">
              <a:solidFill>
                <a:schemeClr val="bg1"/>
              </a:solidFill>
            </a:endParaRPr>
          </a:p>
        </p:txBody>
      </p:sp>
      <p:sp>
        <p:nvSpPr>
          <p:cNvPr id="13" name="TextBox 12">
            <a:extLst>
              <a:ext uri="{FF2B5EF4-FFF2-40B4-BE49-F238E27FC236}">
                <a16:creationId xmlns:a16="http://schemas.microsoft.com/office/drawing/2014/main" id="{FCCF4841-53B9-7C7E-D29D-D1667ED9D2AB}"/>
              </a:ext>
            </a:extLst>
          </p:cNvPr>
          <p:cNvSpPr txBox="1"/>
          <p:nvPr/>
        </p:nvSpPr>
        <p:spPr>
          <a:xfrm>
            <a:off x="3474720" y="5683420"/>
            <a:ext cx="3898022" cy="892552"/>
          </a:xfrm>
          <a:prstGeom prst="rect">
            <a:avLst/>
          </a:prstGeom>
          <a:solidFill>
            <a:schemeClr val="bg1"/>
          </a:solidFill>
          <a:ln>
            <a:solidFill>
              <a:schemeClr val="accent6">
                <a:lumMod val="75000"/>
              </a:schemeClr>
            </a:solidFill>
            <a:prstDash val="sysDot"/>
          </a:ln>
        </p:spPr>
        <p:txBody>
          <a:bodyPr wrap="square">
            <a:spAutoFit/>
          </a:bodyPr>
          <a:lstStyle/>
          <a:p>
            <a:pPr>
              <a:spcBef>
                <a:spcPts val="600"/>
              </a:spcBef>
              <a:buClr>
                <a:schemeClr val="tx2"/>
              </a:buClr>
            </a:pPr>
            <a:r>
              <a:rPr lang="el-GR" sz="1300" dirty="0">
                <a:latin typeface="Aptos" panose="020B0004020202020204" pitchFamily="34" charset="0"/>
              </a:rPr>
              <a:t>Δημιουργία </a:t>
            </a:r>
            <a:r>
              <a:rPr lang="el-GR" sz="1300" b="1" dirty="0">
                <a:latin typeface="Aptos" panose="020B0004020202020204" pitchFamily="34" charset="0"/>
              </a:rPr>
              <a:t>ισχυρού ελληνικού </a:t>
            </a:r>
            <a:r>
              <a:rPr lang="en-US" sz="1300" b="1" dirty="0">
                <a:latin typeface="Aptos" panose="020B0004020202020204" pitchFamily="34" charset="0"/>
              </a:rPr>
              <a:t>brand </a:t>
            </a:r>
            <a:r>
              <a:rPr lang="el-GR" sz="1300" dirty="0">
                <a:latin typeface="Aptos" panose="020B0004020202020204" pitchFamily="34" charset="0"/>
              </a:rPr>
              <a:t>σε </a:t>
            </a:r>
            <a:r>
              <a:rPr lang="el-GR" sz="1300" b="1" dirty="0">
                <a:latin typeface="Aptos" panose="020B0004020202020204" pitchFamily="34" charset="0"/>
              </a:rPr>
              <a:t>υπο-τομείς του κλάδου ΤΠΕ </a:t>
            </a:r>
            <a:r>
              <a:rPr lang="el-GR" sz="1300" dirty="0">
                <a:latin typeface="Aptos" panose="020B0004020202020204" pitchFamily="34" charset="0"/>
              </a:rPr>
              <a:t>όπου η Ελλάδα μπορεί να αναπτύξει </a:t>
            </a:r>
            <a:r>
              <a:rPr lang="el-GR" sz="1300" b="1" dirty="0">
                <a:latin typeface="Aptos" panose="020B0004020202020204" pitchFamily="34" charset="0"/>
              </a:rPr>
              <a:t>συγκριτικό στρατηγικό πλεονέκτημα </a:t>
            </a:r>
            <a:r>
              <a:rPr lang="el-GR" sz="1300" dirty="0">
                <a:latin typeface="Aptos" panose="020B0004020202020204" pitchFamily="34" charset="0"/>
              </a:rPr>
              <a:t>(π.χ. υγεία, πολιτισμός, βιωσιμότητα)</a:t>
            </a:r>
            <a:endParaRPr lang="el-GR" sz="1300" dirty="0">
              <a:solidFill>
                <a:prstClr val="black"/>
              </a:solidFill>
              <a:latin typeface="Aptos" panose="020B0004020202020204" pitchFamily="34" charset="0"/>
            </a:endParaRPr>
          </a:p>
        </p:txBody>
      </p:sp>
      <p:pic>
        <p:nvPicPr>
          <p:cNvPr id="15" name="Picture 14">
            <a:extLst>
              <a:ext uri="{FF2B5EF4-FFF2-40B4-BE49-F238E27FC236}">
                <a16:creationId xmlns:a16="http://schemas.microsoft.com/office/drawing/2014/main" id="{5572A990-C6D0-570F-7414-C567692FE37C}"/>
              </a:ext>
            </a:extLst>
          </p:cNvPr>
          <p:cNvPicPr>
            <a:picLocks noChangeAspect="1"/>
          </p:cNvPicPr>
          <p:nvPr/>
        </p:nvPicPr>
        <p:blipFill>
          <a:blip r:embed="rId10"/>
          <a:stretch>
            <a:fillRect/>
          </a:stretch>
        </p:blipFill>
        <p:spPr>
          <a:xfrm>
            <a:off x="3199315" y="5291457"/>
            <a:ext cx="932769" cy="560881"/>
          </a:xfrm>
          <a:prstGeom prst="rect">
            <a:avLst/>
          </a:prstGeom>
        </p:spPr>
      </p:pic>
      <p:sp>
        <p:nvSpPr>
          <p:cNvPr id="17" name="TextBox 16">
            <a:extLst>
              <a:ext uri="{FF2B5EF4-FFF2-40B4-BE49-F238E27FC236}">
                <a16:creationId xmlns:a16="http://schemas.microsoft.com/office/drawing/2014/main" id="{47F48049-7E77-5A01-1FF6-ED21C2D837CC}"/>
              </a:ext>
            </a:extLst>
          </p:cNvPr>
          <p:cNvSpPr txBox="1"/>
          <p:nvPr/>
        </p:nvSpPr>
        <p:spPr>
          <a:xfrm>
            <a:off x="7745773" y="5686555"/>
            <a:ext cx="4114657" cy="853945"/>
          </a:xfrm>
          <a:prstGeom prst="rect">
            <a:avLst/>
          </a:prstGeom>
          <a:solidFill>
            <a:schemeClr val="bg1"/>
          </a:solidFill>
          <a:ln>
            <a:solidFill>
              <a:schemeClr val="accent6">
                <a:lumMod val="75000"/>
              </a:schemeClr>
            </a:solidFill>
            <a:prstDash val="sysDot"/>
          </a:ln>
        </p:spPr>
        <p:txBody>
          <a:bodyPr wrap="square">
            <a:noAutofit/>
          </a:bodyPr>
          <a:lstStyle/>
          <a:p>
            <a:pPr>
              <a:spcBef>
                <a:spcPts val="600"/>
              </a:spcBef>
              <a:buClr>
                <a:schemeClr val="tx2"/>
              </a:buClr>
            </a:pPr>
            <a:r>
              <a:rPr lang="el-GR" sz="1300" b="1" dirty="0">
                <a:latin typeface="Aptos" panose="020B0004020202020204" pitchFamily="34" charset="0"/>
              </a:rPr>
              <a:t>Αξιοποίηση δεδομένων </a:t>
            </a:r>
            <a:r>
              <a:rPr lang="el-GR" sz="1300" dirty="0">
                <a:latin typeface="Aptos" panose="020B0004020202020204" pitchFamily="34" charset="0"/>
              </a:rPr>
              <a:t>«μετατρέποντας» πληροφορίες σε γνώση και δράση για </a:t>
            </a:r>
            <a:r>
              <a:rPr lang="el-GR" sz="1300" b="1" dirty="0">
                <a:latin typeface="Aptos" panose="020B0004020202020204" pitchFamily="34" charset="0"/>
              </a:rPr>
              <a:t>πιο ανθεκτικές και αποτελεσματικές πόλεις</a:t>
            </a:r>
            <a:endParaRPr lang="el-GR" sz="1300" dirty="0">
              <a:latin typeface="Aptos" panose="020B0004020202020204" pitchFamily="34" charset="0"/>
            </a:endParaRPr>
          </a:p>
        </p:txBody>
      </p:sp>
      <p:pic>
        <p:nvPicPr>
          <p:cNvPr id="18" name="Picture 17">
            <a:extLst>
              <a:ext uri="{FF2B5EF4-FFF2-40B4-BE49-F238E27FC236}">
                <a16:creationId xmlns:a16="http://schemas.microsoft.com/office/drawing/2014/main" id="{AC54694D-4569-C7A1-656E-81B86A8CF63A}"/>
              </a:ext>
            </a:extLst>
          </p:cNvPr>
          <p:cNvPicPr>
            <a:picLocks noChangeAspect="1"/>
          </p:cNvPicPr>
          <p:nvPr/>
        </p:nvPicPr>
        <p:blipFill>
          <a:blip r:embed="rId10"/>
          <a:stretch>
            <a:fillRect/>
          </a:stretch>
        </p:blipFill>
        <p:spPr>
          <a:xfrm>
            <a:off x="7470369" y="5294592"/>
            <a:ext cx="932769" cy="560881"/>
          </a:xfrm>
          <a:prstGeom prst="rect">
            <a:avLst/>
          </a:prstGeom>
        </p:spPr>
      </p:pic>
      <p:sp>
        <p:nvSpPr>
          <p:cNvPr id="5" name="TextBox 4">
            <a:extLst>
              <a:ext uri="{FF2B5EF4-FFF2-40B4-BE49-F238E27FC236}">
                <a16:creationId xmlns:a16="http://schemas.microsoft.com/office/drawing/2014/main" id="{CDA9007C-87F0-14F2-727E-CD57AE053492}"/>
              </a:ext>
            </a:extLst>
          </p:cNvPr>
          <p:cNvSpPr txBox="1"/>
          <p:nvPr/>
        </p:nvSpPr>
        <p:spPr>
          <a:xfrm>
            <a:off x="3219855" y="4366794"/>
            <a:ext cx="4187941" cy="785746"/>
          </a:xfrm>
          <a:prstGeom prst="rect">
            <a:avLst/>
          </a:prstGeom>
          <a:solidFill>
            <a:srgbClr val="DDEFE8"/>
          </a:solidFill>
        </p:spPr>
        <p:txBody>
          <a:bodyPr wrap="square" anchor="ctr">
            <a:noAutofit/>
          </a:bodyPr>
          <a:lstStyle/>
          <a:p>
            <a:pPr marL="285750" marR="5080" indent="-285750">
              <a:buClr>
                <a:srgbClr val="FF0000"/>
              </a:buClr>
              <a:buFont typeface="Aptos" panose="020B0004020202020204" pitchFamily="34" charset="0"/>
              <a:buChar char="⮽"/>
            </a:pPr>
            <a:r>
              <a:rPr lang="el-GR" sz="1300" b="1" spc="5" dirty="0">
                <a:solidFill>
                  <a:srgbClr val="231F20"/>
                </a:solidFill>
                <a:latin typeface="Aptos" panose="020B0004020202020204" pitchFamily="34" charset="0"/>
                <a:cs typeface="Open Sans Light"/>
              </a:rPr>
              <a:t>Αποσπασματική συμμετοχή </a:t>
            </a:r>
            <a:r>
              <a:rPr lang="el-GR" sz="1300" spc="5" dirty="0">
                <a:solidFill>
                  <a:srgbClr val="231F20"/>
                </a:solidFill>
                <a:latin typeface="Aptos" panose="020B0004020202020204" pitchFamily="34" charset="0"/>
                <a:cs typeface="Open Sans Light"/>
              </a:rPr>
              <a:t>σε </a:t>
            </a:r>
            <a:r>
              <a:rPr lang="el-GR" sz="1300" b="1" spc="5" dirty="0">
                <a:solidFill>
                  <a:srgbClr val="231F20"/>
                </a:solidFill>
                <a:latin typeface="Aptos" panose="020B0004020202020204" pitchFamily="34" charset="0"/>
                <a:cs typeface="Open Sans Light"/>
              </a:rPr>
              <a:t>διεθνείς εκθέσεις </a:t>
            </a:r>
            <a:r>
              <a:rPr lang="el-GR" sz="1300" spc="5" dirty="0">
                <a:solidFill>
                  <a:srgbClr val="231F20"/>
                </a:solidFill>
                <a:latin typeface="Aptos" panose="020B0004020202020204" pitchFamily="34" charset="0"/>
                <a:cs typeface="Open Sans Light"/>
              </a:rPr>
              <a:t>και </a:t>
            </a:r>
            <a:r>
              <a:rPr lang="el-GR" sz="1300" spc="5" dirty="0" err="1">
                <a:solidFill>
                  <a:srgbClr val="231F20"/>
                </a:solidFill>
                <a:latin typeface="Aptos" panose="020B0004020202020204" pitchFamily="34" charset="0"/>
                <a:cs typeface="Open Sans Light"/>
              </a:rPr>
              <a:t>fora</a:t>
            </a:r>
            <a:r>
              <a:rPr lang="el-GR" sz="1300" spc="5" dirty="0">
                <a:solidFill>
                  <a:srgbClr val="231F20"/>
                </a:solidFill>
                <a:latin typeface="Aptos" panose="020B0004020202020204" pitchFamily="34" charset="0"/>
                <a:cs typeface="Open Sans Light"/>
              </a:rPr>
              <a:t> τεχνολογίας  &amp; </a:t>
            </a:r>
            <a:r>
              <a:rPr lang="el-GR" sz="1300" b="1" spc="5" dirty="0">
                <a:solidFill>
                  <a:srgbClr val="231F20"/>
                </a:solidFill>
                <a:latin typeface="Aptos" panose="020B0004020202020204" pitchFamily="34" charset="0"/>
                <a:cs typeface="Open Sans Light"/>
              </a:rPr>
              <a:t>σποραδικές πρωτοβουλίες </a:t>
            </a:r>
            <a:r>
              <a:rPr lang="el-GR" sz="1300" spc="5" dirty="0">
                <a:solidFill>
                  <a:srgbClr val="231F20"/>
                </a:solidFill>
                <a:latin typeface="Aptos" panose="020B0004020202020204" pitchFamily="34" charset="0"/>
                <a:cs typeface="Open Sans Light"/>
              </a:rPr>
              <a:t>προβολής του οικοσυστήματος / κλάδου ΤΠΕ</a:t>
            </a:r>
          </a:p>
        </p:txBody>
      </p:sp>
      <p:sp>
        <p:nvSpPr>
          <p:cNvPr id="6" name="TextBox 5">
            <a:extLst>
              <a:ext uri="{FF2B5EF4-FFF2-40B4-BE49-F238E27FC236}">
                <a16:creationId xmlns:a16="http://schemas.microsoft.com/office/drawing/2014/main" id="{787AA274-4E20-1FBD-42F6-F4DD97141DC4}"/>
              </a:ext>
            </a:extLst>
          </p:cNvPr>
          <p:cNvSpPr txBox="1"/>
          <p:nvPr/>
        </p:nvSpPr>
        <p:spPr>
          <a:xfrm>
            <a:off x="7581417" y="4384406"/>
            <a:ext cx="4281944" cy="768134"/>
          </a:xfrm>
          <a:prstGeom prst="rect">
            <a:avLst/>
          </a:prstGeom>
          <a:solidFill>
            <a:srgbClr val="DDEFE8"/>
          </a:solidFill>
        </p:spPr>
        <p:txBody>
          <a:bodyPr wrap="square" anchor="t" anchorCtr="0">
            <a:noAutofit/>
          </a:bodyPr>
          <a:lstStyle/>
          <a:p>
            <a:pPr marL="387985" marR="5080" indent="-285750">
              <a:lnSpc>
                <a:spcPct val="117600"/>
              </a:lnSpc>
              <a:buClr>
                <a:srgbClr val="FF0000"/>
              </a:buClr>
              <a:buFont typeface="Aptos" panose="020B0004020202020204" pitchFamily="34" charset="0"/>
              <a:buChar char="⮽"/>
            </a:pPr>
            <a:r>
              <a:rPr lang="el-GR" sz="1300" b="1" spc="5" dirty="0">
                <a:solidFill>
                  <a:srgbClr val="231F20"/>
                </a:solidFill>
                <a:latin typeface="Aptos" panose="020B0004020202020204" pitchFamily="34" charset="0"/>
                <a:cs typeface="Open Sans Light"/>
              </a:rPr>
              <a:t>Αποσπασματικότητα πρωτοβουλιών </a:t>
            </a:r>
            <a:r>
              <a:rPr lang="el-GR" sz="1300" spc="5" dirty="0">
                <a:solidFill>
                  <a:srgbClr val="231F20"/>
                </a:solidFill>
                <a:latin typeface="Aptos" panose="020B0004020202020204" pitchFamily="34" charset="0"/>
                <a:cs typeface="Open Sans Light"/>
              </a:rPr>
              <a:t>για ανάπτυξη </a:t>
            </a:r>
            <a:r>
              <a:rPr lang="el-GR" sz="1300" b="1" spc="5" dirty="0" err="1">
                <a:solidFill>
                  <a:srgbClr val="231F20"/>
                </a:solidFill>
                <a:latin typeface="Aptos" panose="020B0004020202020204" pitchFamily="34" charset="0"/>
                <a:cs typeface="Open Sans Light"/>
              </a:rPr>
              <a:t>smart</a:t>
            </a:r>
            <a:r>
              <a:rPr lang="el-GR" sz="1300" b="1" spc="5" dirty="0">
                <a:solidFill>
                  <a:srgbClr val="231F20"/>
                </a:solidFill>
                <a:latin typeface="Aptos" panose="020B0004020202020204" pitchFamily="34" charset="0"/>
                <a:cs typeface="Open Sans Light"/>
              </a:rPr>
              <a:t> </a:t>
            </a:r>
            <a:r>
              <a:rPr lang="el-GR" sz="1300" b="1" spc="5" dirty="0" err="1">
                <a:solidFill>
                  <a:srgbClr val="231F20"/>
                </a:solidFill>
                <a:latin typeface="Aptos" panose="020B0004020202020204" pitchFamily="34" charset="0"/>
                <a:cs typeface="Open Sans Light"/>
              </a:rPr>
              <a:t>cities</a:t>
            </a:r>
            <a:r>
              <a:rPr lang="el-GR" sz="1300" b="1" spc="5" dirty="0">
                <a:solidFill>
                  <a:srgbClr val="231F20"/>
                </a:solidFill>
                <a:latin typeface="Aptos" panose="020B0004020202020204" pitchFamily="34" charset="0"/>
                <a:cs typeface="Open Sans Light"/>
              </a:rPr>
              <a:t> / έξυπνων πόλεων</a:t>
            </a:r>
          </a:p>
        </p:txBody>
      </p:sp>
    </p:spTree>
    <p:extLst>
      <p:ext uri="{BB962C8B-B14F-4D97-AF65-F5344CB8AC3E}">
        <p14:creationId xmlns:p14="http://schemas.microsoft.com/office/powerpoint/2010/main" val="49771233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FD44C-82E6-03AC-DA54-40709CBB68C0}"/>
            </a:ext>
          </a:extLst>
        </p:cNvPr>
        <p:cNvGrpSpPr/>
        <p:nvPr/>
      </p:nvGrpSpPr>
      <p:grpSpPr>
        <a:xfrm>
          <a:off x="0" y="0"/>
          <a:ext cx="0" cy="0"/>
          <a:chOff x="0" y="0"/>
          <a:chExt cx="0" cy="0"/>
        </a:xfrm>
      </p:grpSpPr>
      <p:graphicFrame>
        <p:nvGraphicFramePr>
          <p:cNvPr id="81" name="Object 80" hidden="1">
            <a:extLst>
              <a:ext uri="{FF2B5EF4-FFF2-40B4-BE49-F238E27FC236}">
                <a16:creationId xmlns:a16="http://schemas.microsoft.com/office/drawing/2014/main" id="{8D36B6E6-B41A-8BE7-9897-0829C2CD8240}"/>
              </a:ext>
            </a:extLst>
          </p:cNvPr>
          <p:cNvGraphicFramePr>
            <a:graphicFrameLocks noChangeAspect="1"/>
          </p:cNvGraphicFramePr>
          <p:nvPr>
            <p:custDataLst>
              <p:tags r:id="rId1"/>
            </p:custDataLst>
            <p:extLst>
              <p:ext uri="{D42A27DB-BD31-4B8C-83A1-F6EECF244321}">
                <p14:modId xmlns:p14="http://schemas.microsoft.com/office/powerpoint/2010/main" val="23501569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81" name="Object 80" hidden="1">
                        <a:extLst>
                          <a:ext uri="{FF2B5EF4-FFF2-40B4-BE49-F238E27FC236}">
                            <a16:creationId xmlns:a16="http://schemas.microsoft.com/office/drawing/2014/main" id="{8D36B6E6-B41A-8BE7-9897-0829C2CD824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 name="Picture 8" descr="Digital skills Images - Free Download on Freepik">
            <a:extLst>
              <a:ext uri="{FF2B5EF4-FFF2-40B4-BE49-F238E27FC236}">
                <a16:creationId xmlns:a16="http://schemas.microsoft.com/office/drawing/2014/main" id="{25D47BA4-D780-5882-1B86-37820CB0FC28}"/>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1" y="812800"/>
            <a:ext cx="3057773" cy="6045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erson touching a touch screen&#10;&#10;AI-generated content may be incorrect.">
            <a:extLst>
              <a:ext uri="{FF2B5EF4-FFF2-40B4-BE49-F238E27FC236}">
                <a16:creationId xmlns:a16="http://schemas.microsoft.com/office/drawing/2014/main" id="{CC78F189-BA44-91E4-0704-1C01E4F26B99}"/>
              </a:ext>
            </a:extLst>
          </p:cNvPr>
          <p:cNvPicPr>
            <a:picLocks noChangeAspect="1"/>
          </p:cNvPicPr>
          <p:nvPr/>
        </p:nvPicPr>
        <p:blipFill>
          <a:blip r:embed="rId7"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6109194" y="812800"/>
            <a:ext cx="3056400" cy="6045200"/>
          </a:xfrm>
          <a:prstGeom prst="rect">
            <a:avLst/>
          </a:prstGeom>
        </p:spPr>
      </p:pic>
      <p:sp>
        <p:nvSpPr>
          <p:cNvPr id="6" name="Title 2">
            <a:extLst>
              <a:ext uri="{FF2B5EF4-FFF2-40B4-BE49-F238E27FC236}">
                <a16:creationId xmlns:a16="http://schemas.microsoft.com/office/drawing/2014/main" id="{B98DD787-240E-1762-19DF-96DB3B346303}"/>
              </a:ext>
            </a:extLst>
          </p:cNvPr>
          <p:cNvSpPr txBox="1">
            <a:spLocks/>
          </p:cNvSpPr>
          <p:nvPr/>
        </p:nvSpPr>
        <p:spPr bwMode="gray">
          <a:xfrm>
            <a:off x="501650" y="317500"/>
            <a:ext cx="11188700" cy="334099"/>
          </a:xfrm>
          <a:prstGeom prst="rect">
            <a:avLst/>
          </a:prstGeom>
        </p:spPr>
        <p:txBody>
          <a:bodyPr vert="horz" lIns="0" tIns="0" rIns="0" bIns="0" rtlCol="0" anchor="t"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defRPr/>
            </a:pPr>
            <a:r>
              <a:rPr lang="el-GR" b="1" dirty="0">
                <a:solidFill>
                  <a:srgbClr val="86BC25"/>
                </a:solidFill>
                <a:latin typeface="Aptos" panose="020B0004020202020204" pitchFamily="34" charset="0"/>
              </a:rPr>
              <a:t>Μετρήσιμοι στόχοι &amp; νέες επιδιώξεις</a:t>
            </a:r>
          </a:p>
        </p:txBody>
      </p:sp>
      <p:sp>
        <p:nvSpPr>
          <p:cNvPr id="7" name="Rectangle 6">
            <a:extLst>
              <a:ext uri="{FF2B5EF4-FFF2-40B4-BE49-F238E27FC236}">
                <a16:creationId xmlns:a16="http://schemas.microsoft.com/office/drawing/2014/main" id="{A85CFC2F-9F1A-E9A9-CABB-936BE60FCE8B}"/>
              </a:ext>
            </a:extLst>
          </p:cNvPr>
          <p:cNvSpPr/>
          <p:nvPr/>
        </p:nvSpPr>
        <p:spPr bwMode="gray">
          <a:xfrm>
            <a:off x="342194" y="1060865"/>
            <a:ext cx="2376000" cy="787605"/>
          </a:xfrm>
          <a:prstGeom prst="rect">
            <a:avLst/>
          </a:prstGeom>
          <a:solidFill>
            <a:srgbClr val="0076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Ενίσχυση ανθρώπινου δυναμικού &amp; δεξιοτήτων</a:t>
            </a:r>
          </a:p>
        </p:txBody>
      </p:sp>
      <p:sp>
        <p:nvSpPr>
          <p:cNvPr id="9" name="Rectangle 8">
            <a:extLst>
              <a:ext uri="{FF2B5EF4-FFF2-40B4-BE49-F238E27FC236}">
                <a16:creationId xmlns:a16="http://schemas.microsoft.com/office/drawing/2014/main" id="{137CB734-98D9-E7BA-8A80-0CCA02AB960F}"/>
              </a:ext>
            </a:extLst>
          </p:cNvPr>
          <p:cNvSpPr/>
          <p:nvPr/>
        </p:nvSpPr>
        <p:spPr bwMode="gray">
          <a:xfrm>
            <a:off x="6449812"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Επιτάχυνση ηλεκτρονικής διακυβέρνησης</a:t>
            </a:r>
          </a:p>
        </p:txBody>
      </p:sp>
      <p:pic>
        <p:nvPicPr>
          <p:cNvPr id="10" name="Picture 9" descr="A group of people sitting around a table with virtual reality headsets&#10;&#10;AI-generated content may be incorrect.">
            <a:extLst>
              <a:ext uri="{FF2B5EF4-FFF2-40B4-BE49-F238E27FC236}">
                <a16:creationId xmlns:a16="http://schemas.microsoft.com/office/drawing/2014/main" id="{D4B12F1D-9139-9A30-70C9-20399E1E117B}"/>
              </a:ext>
            </a:extLst>
          </p:cNvPr>
          <p:cNvPicPr>
            <a:picLocks noChangeAspect="1"/>
          </p:cNvPicPr>
          <p:nvPr/>
        </p:nvPicPr>
        <p:blipFill>
          <a:blip r:embed="rId8"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3057773" y="812802"/>
            <a:ext cx="3056400" cy="6045198"/>
          </a:xfrm>
          <a:prstGeom prst="rect">
            <a:avLst/>
          </a:prstGeom>
        </p:spPr>
      </p:pic>
      <p:sp>
        <p:nvSpPr>
          <p:cNvPr id="11" name="Rectangle 10">
            <a:extLst>
              <a:ext uri="{FF2B5EF4-FFF2-40B4-BE49-F238E27FC236}">
                <a16:creationId xmlns:a16="http://schemas.microsoft.com/office/drawing/2014/main" id="{84BBD061-EDDB-C015-DFD5-2310BB9AA7B2}"/>
              </a:ext>
            </a:extLst>
          </p:cNvPr>
          <p:cNvSpPr/>
          <p:nvPr/>
        </p:nvSpPr>
        <p:spPr bwMode="gray">
          <a:xfrm>
            <a:off x="3398391"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a:ln>
                  <a:noFill/>
                </a:ln>
                <a:solidFill>
                  <a:prstClr val="white"/>
                </a:solidFill>
                <a:effectLst/>
                <a:uLnTx/>
                <a:uFillTx/>
                <a:latin typeface="Aptos" panose="020B0004020202020204" pitchFamily="34" charset="0"/>
                <a:ea typeface="+mn-ea"/>
                <a:cs typeface="+mn-cs"/>
              </a:rPr>
              <a:t>Προώθηση καινοτομίας &amp; έρευνας</a:t>
            </a:r>
          </a:p>
        </p:txBody>
      </p:sp>
      <p:pic>
        <p:nvPicPr>
          <p:cNvPr id="12" name="Picture 11" descr="Low angle view of tall buildings&#10;&#10;AI-generated content may be incorrect.">
            <a:extLst>
              <a:ext uri="{FF2B5EF4-FFF2-40B4-BE49-F238E27FC236}">
                <a16:creationId xmlns:a16="http://schemas.microsoft.com/office/drawing/2014/main" id="{BE56E680-D1A1-EA10-A124-2121212E0EF2}"/>
              </a:ext>
            </a:extLst>
          </p:cNvPr>
          <p:cNvPicPr>
            <a:picLocks noChangeAspect="1"/>
          </p:cNvPicPr>
          <p:nvPr/>
        </p:nvPicPr>
        <p:blipFill>
          <a:blip r:embed="rId9"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34935" y="822426"/>
            <a:ext cx="3057236" cy="6045198"/>
          </a:xfrm>
          <a:prstGeom prst="rect">
            <a:avLst/>
          </a:prstGeom>
        </p:spPr>
      </p:pic>
      <p:sp>
        <p:nvSpPr>
          <p:cNvPr id="13" name="Rectangle 4">
            <a:extLst>
              <a:ext uri="{FF2B5EF4-FFF2-40B4-BE49-F238E27FC236}">
                <a16:creationId xmlns:a16="http://schemas.microsoft.com/office/drawing/2014/main" id="{031B3CA8-1528-80AD-190B-A00A6B8E0008}"/>
              </a:ext>
            </a:extLst>
          </p:cNvPr>
          <p:cNvSpPr/>
          <p:nvPr/>
        </p:nvSpPr>
        <p:spPr bwMode="gray">
          <a:xfrm>
            <a:off x="9475553" y="1060865"/>
            <a:ext cx="2376000" cy="78760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5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Ενίσχυση εξωστρέφειας &amp; ανταγωνιστικότητας</a:t>
            </a:r>
          </a:p>
        </p:txBody>
      </p:sp>
      <p:sp>
        <p:nvSpPr>
          <p:cNvPr id="43" name="Rectangle 42">
            <a:extLst>
              <a:ext uri="{FF2B5EF4-FFF2-40B4-BE49-F238E27FC236}">
                <a16:creationId xmlns:a16="http://schemas.microsoft.com/office/drawing/2014/main" id="{B344DB35-1F2F-B798-D5C5-D1430EE2195A}"/>
              </a:ext>
            </a:extLst>
          </p:cNvPr>
          <p:cNvSpPr/>
          <p:nvPr/>
        </p:nvSpPr>
        <p:spPr>
          <a:xfrm>
            <a:off x="340618" y="2014397"/>
            <a:ext cx="11695669" cy="4785019"/>
          </a:xfrm>
          <a:prstGeom prst="rect">
            <a:avLst/>
          </a:prstGeom>
          <a:solidFill>
            <a:schemeClr val="bg1">
              <a:alpha val="77000"/>
            </a:schemeClr>
          </a:solidFill>
        </p:spPr>
        <p:txBody>
          <a:bodyPr wrap="square">
            <a:noAutofit/>
          </a:bodyPr>
          <a:lstStyle/>
          <a:p>
            <a:pPr lvl="0"/>
            <a:endParaRPr lang="el-GR" sz="1200">
              <a:latin typeface="Aptos" panose="020B0004020202020204" pitchFamily="34" charset="0"/>
            </a:endParaRPr>
          </a:p>
        </p:txBody>
      </p:sp>
      <p:sp>
        <p:nvSpPr>
          <p:cNvPr id="44" name="TextBox 31">
            <a:extLst>
              <a:ext uri="{FF2B5EF4-FFF2-40B4-BE49-F238E27FC236}">
                <a16:creationId xmlns:a16="http://schemas.microsoft.com/office/drawing/2014/main" id="{1F4FB4EC-B40C-8DDF-75DD-C3B6F9367785}"/>
              </a:ext>
            </a:extLst>
          </p:cNvPr>
          <p:cNvSpPr txBox="1">
            <a:spLocks noChangeArrowheads="1"/>
          </p:cNvSpPr>
          <p:nvPr/>
        </p:nvSpPr>
        <p:spPr bwMode="auto">
          <a:xfrm>
            <a:off x="607477" y="2446073"/>
            <a:ext cx="22999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b="1">
                <a:solidFill>
                  <a:srgbClr val="86BC25"/>
                </a:solidFill>
                <a:latin typeface="Aptos" panose="020B0004020202020204" pitchFamily="34" charset="0"/>
                <a:ea typeface="Lato Black" pitchFamily="34" charset="0"/>
                <a:cs typeface="Lato Black" pitchFamily="34" charset="0"/>
              </a:rPr>
              <a:t>2</a:t>
            </a:r>
            <a:r>
              <a:rPr lang="en-US" b="1">
                <a:solidFill>
                  <a:srgbClr val="86BC25"/>
                </a:solidFill>
                <a:latin typeface="Aptos" panose="020B0004020202020204" pitchFamily="34" charset="0"/>
                <a:ea typeface="Lato Black" pitchFamily="34" charset="0"/>
                <a:cs typeface="Lato Black" pitchFamily="34" charset="0"/>
              </a:rPr>
              <a:t>x 1.000</a:t>
            </a:r>
          </a:p>
        </p:txBody>
      </p:sp>
      <p:sp>
        <p:nvSpPr>
          <p:cNvPr id="45" name="TextBox 96">
            <a:extLst>
              <a:ext uri="{FF2B5EF4-FFF2-40B4-BE49-F238E27FC236}">
                <a16:creationId xmlns:a16="http://schemas.microsoft.com/office/drawing/2014/main" id="{CE33B863-E46B-818E-EA7D-EE823661403C}"/>
              </a:ext>
            </a:extLst>
          </p:cNvPr>
          <p:cNvSpPr txBox="1"/>
          <p:nvPr/>
        </p:nvSpPr>
        <p:spPr>
          <a:xfrm>
            <a:off x="3174242" y="2418933"/>
            <a:ext cx="8516108" cy="738664"/>
          </a:xfrm>
          <a:prstGeom prst="rect">
            <a:avLst/>
          </a:prstGeom>
          <a:noFill/>
        </p:spPr>
        <p:txBody>
          <a:bodyPr wrap="square" lIns="0" tIns="0" rIns="0" bIns="0" rtlCol="0" anchor="ctr">
            <a:spAutoFit/>
          </a:bodyPr>
          <a:lstStyle/>
          <a:p>
            <a:r>
              <a:rPr lang="en-US" sz="1600" b="1">
                <a:latin typeface="Aptos" panose="020B0004020202020204" pitchFamily="34" charset="0"/>
                <a:ea typeface="Lato" pitchFamily="34" charset="0"/>
                <a:cs typeface="Lato" pitchFamily="34" charset="0"/>
              </a:rPr>
              <a:t>1.000 </a:t>
            </a:r>
            <a:r>
              <a:rPr lang="el-GR" sz="1600" b="1">
                <a:latin typeface="Aptos" panose="020B0004020202020204" pitchFamily="34" charset="0"/>
                <a:ea typeface="Lato" pitchFamily="34" charset="0"/>
                <a:cs typeface="Lato" pitchFamily="34" charset="0"/>
              </a:rPr>
              <a:t>περισσότεροι απόφοιτοι ανά έτος </a:t>
            </a:r>
            <a:r>
              <a:rPr lang="el-GR" sz="1600">
                <a:latin typeface="Aptos" panose="020B0004020202020204" pitchFamily="34" charset="0"/>
                <a:ea typeface="Lato" pitchFamily="34" charset="0"/>
                <a:cs typeface="Lato" pitchFamily="34" charset="0"/>
              </a:rPr>
              <a:t>μέσω νέων Μεταπτυχιακών Προγραμμάτων Σπουδών </a:t>
            </a:r>
            <a:r>
              <a:rPr lang="el-GR" sz="1600" b="1">
                <a:latin typeface="Aptos" panose="020B0004020202020204" pitchFamily="34" charset="0"/>
                <a:ea typeface="Lato" pitchFamily="34" charset="0"/>
                <a:cs typeface="Lato" pitchFamily="34" charset="0"/>
              </a:rPr>
              <a:t>(τουλάχιστον 30 ΜΠΣ) | Απονομή </a:t>
            </a:r>
            <a:r>
              <a:rPr lang="en-US" sz="1600" b="1">
                <a:latin typeface="Aptos" panose="020B0004020202020204" pitchFamily="34" charset="0"/>
                <a:ea typeface="Lato" pitchFamily="34" charset="0"/>
                <a:cs typeface="Lato" pitchFamily="34" charset="0"/>
              </a:rPr>
              <a:t>tech visa </a:t>
            </a:r>
            <a:r>
              <a:rPr lang="el-GR" sz="1600">
                <a:latin typeface="Aptos" panose="020B0004020202020204" pitchFamily="34" charset="0"/>
                <a:ea typeface="Lato" pitchFamily="34" charset="0"/>
                <a:cs typeface="Lato" pitchFamily="34" charset="0"/>
              </a:rPr>
              <a:t>για </a:t>
            </a:r>
            <a:r>
              <a:rPr lang="el-GR" sz="1600" b="1">
                <a:latin typeface="Aptos" panose="020B0004020202020204" pitchFamily="34" charset="0"/>
                <a:ea typeface="Lato" pitchFamily="34" charset="0"/>
                <a:cs typeface="Lato" pitchFamily="34" charset="0"/>
              </a:rPr>
              <a:t>1.000 άτομα </a:t>
            </a:r>
            <a:r>
              <a:rPr lang="el-GR" sz="1600">
                <a:latin typeface="Aptos" panose="020B0004020202020204" pitchFamily="34" charset="0"/>
                <a:ea typeface="Lato" pitchFamily="34" charset="0"/>
                <a:cs typeface="Lato" pitchFamily="34" charset="0"/>
              </a:rPr>
              <a:t>ετησίως «προσέλκυση» από το εξωτερικό</a:t>
            </a:r>
          </a:p>
        </p:txBody>
      </p:sp>
      <p:cxnSp>
        <p:nvCxnSpPr>
          <p:cNvPr id="49" name="Straight Connector 48">
            <a:extLst>
              <a:ext uri="{FF2B5EF4-FFF2-40B4-BE49-F238E27FC236}">
                <a16:creationId xmlns:a16="http://schemas.microsoft.com/office/drawing/2014/main" id="{902958A2-58D8-16AE-BE25-40996C7F7522}"/>
              </a:ext>
            </a:extLst>
          </p:cNvPr>
          <p:cNvCxnSpPr/>
          <p:nvPr/>
        </p:nvCxnSpPr>
        <p:spPr>
          <a:xfrm>
            <a:off x="3053880" y="2581085"/>
            <a:ext cx="0" cy="499417"/>
          </a:xfrm>
          <a:prstGeom prst="line">
            <a:avLst/>
          </a:prstGeom>
          <a:ln>
            <a:solidFill>
              <a:srgbClr val="86BC25"/>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7CA261E-942F-D0D7-4FC0-D24A9874F82D}"/>
              </a:ext>
            </a:extLst>
          </p:cNvPr>
          <p:cNvCxnSpPr/>
          <p:nvPr/>
        </p:nvCxnSpPr>
        <p:spPr>
          <a:xfrm>
            <a:off x="11945992" y="2581085"/>
            <a:ext cx="0" cy="499417"/>
          </a:xfrm>
          <a:prstGeom prst="line">
            <a:avLst/>
          </a:prstGeom>
          <a:ln w="9525">
            <a:solidFill>
              <a:srgbClr val="86BC25"/>
            </a:solidFill>
          </a:ln>
        </p:spPr>
        <p:style>
          <a:lnRef idx="1">
            <a:schemeClr val="accent1"/>
          </a:lnRef>
          <a:fillRef idx="0">
            <a:schemeClr val="accent1"/>
          </a:fillRef>
          <a:effectRef idx="0">
            <a:schemeClr val="accent1"/>
          </a:effectRef>
          <a:fontRef idx="minor">
            <a:schemeClr val="tx1"/>
          </a:fontRef>
        </p:style>
      </p:cxnSp>
      <p:sp>
        <p:nvSpPr>
          <p:cNvPr id="55" name="TextBox 108">
            <a:extLst>
              <a:ext uri="{FF2B5EF4-FFF2-40B4-BE49-F238E27FC236}">
                <a16:creationId xmlns:a16="http://schemas.microsoft.com/office/drawing/2014/main" id="{D9819DB6-0F24-1886-C903-DCBE5E1355DA}"/>
              </a:ext>
            </a:extLst>
          </p:cNvPr>
          <p:cNvSpPr txBox="1"/>
          <p:nvPr/>
        </p:nvSpPr>
        <p:spPr>
          <a:xfrm>
            <a:off x="3181695" y="3438549"/>
            <a:ext cx="8764295" cy="1023357"/>
          </a:xfrm>
          <a:prstGeom prst="rect">
            <a:avLst/>
          </a:prstGeom>
          <a:noFill/>
        </p:spPr>
        <p:txBody>
          <a:bodyPr wrap="square" lIns="0" tIns="0" rIns="0" bIns="0" rtlCol="0" anchor="ctr">
            <a:spAutoFit/>
          </a:bodyPr>
          <a:lstStyle/>
          <a:p>
            <a:pPr defTabSz="685800">
              <a:spcBef>
                <a:spcPts val="300"/>
              </a:spcBef>
              <a:buClr>
                <a:srgbClr val="FF0000"/>
              </a:buClr>
              <a:defRPr/>
            </a:pPr>
            <a:r>
              <a:rPr lang="el-GR" sz="1600" b="1">
                <a:solidFill>
                  <a:prstClr val="black"/>
                </a:solidFill>
                <a:latin typeface="Aptos" panose="020B0004020202020204" pitchFamily="34" charset="0"/>
              </a:rPr>
              <a:t>πανελλήνιο πρόγραμμα </a:t>
            </a:r>
            <a:r>
              <a:rPr lang="el-GR" sz="1600">
                <a:solidFill>
                  <a:prstClr val="black"/>
                </a:solidFill>
                <a:latin typeface="Aptos" panose="020B0004020202020204" pitchFamily="34" charset="0"/>
              </a:rPr>
              <a:t>για </a:t>
            </a:r>
            <a:r>
              <a:rPr lang="el-GR" sz="1600" b="1">
                <a:solidFill>
                  <a:prstClr val="black"/>
                </a:solidFill>
                <a:latin typeface="Aptos" panose="020B0004020202020204" pitchFamily="34" charset="0"/>
              </a:rPr>
              <a:t>ένταξη της υπολογιστικής σκέψης </a:t>
            </a:r>
            <a:r>
              <a:rPr lang="el-GR" sz="1600">
                <a:solidFill>
                  <a:prstClr val="black"/>
                </a:solidFill>
                <a:latin typeface="Aptos" panose="020B0004020202020204" pitchFamily="34" charset="0"/>
              </a:rPr>
              <a:t>και </a:t>
            </a:r>
            <a:r>
              <a:rPr lang="el-GR" sz="1600" b="1">
                <a:solidFill>
                  <a:prstClr val="black"/>
                </a:solidFill>
                <a:latin typeface="Aptos" panose="020B0004020202020204" pitchFamily="34" charset="0"/>
              </a:rPr>
              <a:t>βασικών δεξιοτήτων προγραμματισμού </a:t>
            </a:r>
            <a:r>
              <a:rPr lang="el-GR" sz="1600">
                <a:solidFill>
                  <a:prstClr val="black"/>
                </a:solidFill>
                <a:latin typeface="Aptos" panose="020B0004020202020204" pitchFamily="34" charset="0"/>
              </a:rPr>
              <a:t>από το </a:t>
            </a:r>
            <a:r>
              <a:rPr lang="el-GR" sz="1600" b="1">
                <a:solidFill>
                  <a:prstClr val="black"/>
                </a:solidFill>
                <a:latin typeface="Aptos" panose="020B0004020202020204" pitchFamily="34" charset="0"/>
              </a:rPr>
              <a:t>δημοτικό </a:t>
            </a:r>
            <a:r>
              <a:rPr lang="el-GR" sz="1600">
                <a:solidFill>
                  <a:prstClr val="black"/>
                </a:solidFill>
                <a:latin typeface="Aptos" panose="020B0004020202020204" pitchFamily="34" charset="0"/>
              </a:rPr>
              <a:t>— μαθητές: από καταναλωτές μετατρέπονται σε δημιουργούς ψηφιακής τεχνολογίας </a:t>
            </a:r>
          </a:p>
          <a:p>
            <a:pPr defTabSz="685800">
              <a:spcBef>
                <a:spcPts val="300"/>
              </a:spcBef>
              <a:buClr>
                <a:srgbClr val="FF0000"/>
              </a:buClr>
              <a:defRPr/>
            </a:pPr>
            <a:r>
              <a:rPr lang="el-GR" sz="1600" b="1">
                <a:solidFill>
                  <a:prstClr val="black"/>
                </a:solidFill>
                <a:latin typeface="Aptos" panose="020B0004020202020204" pitchFamily="34" charset="0"/>
              </a:rPr>
              <a:t>μηχανισμός παρακολούθησης </a:t>
            </a:r>
            <a:r>
              <a:rPr lang="el-GR" sz="1600">
                <a:solidFill>
                  <a:prstClr val="black"/>
                </a:solidFill>
                <a:latin typeface="Aptos" panose="020B0004020202020204" pitchFamily="34" charset="0"/>
              </a:rPr>
              <a:t>χρήσης νέου διαθέσιμου εξοπλισμού </a:t>
            </a:r>
          </a:p>
        </p:txBody>
      </p:sp>
      <p:cxnSp>
        <p:nvCxnSpPr>
          <p:cNvPr id="56" name="Straight Connector 55">
            <a:extLst>
              <a:ext uri="{FF2B5EF4-FFF2-40B4-BE49-F238E27FC236}">
                <a16:creationId xmlns:a16="http://schemas.microsoft.com/office/drawing/2014/main" id="{2F24EEA3-7B28-2188-D52D-7E11D631C1E7}"/>
              </a:ext>
            </a:extLst>
          </p:cNvPr>
          <p:cNvCxnSpPr>
            <a:cxnSpLocks/>
          </p:cNvCxnSpPr>
          <p:nvPr/>
        </p:nvCxnSpPr>
        <p:spPr>
          <a:xfrm>
            <a:off x="3053880" y="3700518"/>
            <a:ext cx="0" cy="499417"/>
          </a:xfrm>
          <a:prstGeom prst="line">
            <a:avLst/>
          </a:prstGeom>
          <a:ln>
            <a:solidFill>
              <a:srgbClr val="009A44"/>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91E674D-A080-4062-8FE5-54F72F3AAA9F}"/>
              </a:ext>
            </a:extLst>
          </p:cNvPr>
          <p:cNvCxnSpPr>
            <a:cxnSpLocks/>
          </p:cNvCxnSpPr>
          <p:nvPr/>
        </p:nvCxnSpPr>
        <p:spPr>
          <a:xfrm>
            <a:off x="11945992" y="3700518"/>
            <a:ext cx="0" cy="499417"/>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21" name="TextBox 108">
            <a:extLst>
              <a:ext uri="{FF2B5EF4-FFF2-40B4-BE49-F238E27FC236}">
                <a16:creationId xmlns:a16="http://schemas.microsoft.com/office/drawing/2014/main" id="{D95771C7-136C-6719-2580-8A41E376945B}"/>
              </a:ext>
            </a:extLst>
          </p:cNvPr>
          <p:cNvSpPr txBox="1"/>
          <p:nvPr/>
        </p:nvSpPr>
        <p:spPr>
          <a:xfrm>
            <a:off x="3174241" y="5056026"/>
            <a:ext cx="8764295" cy="738664"/>
          </a:xfrm>
          <a:prstGeom prst="rect">
            <a:avLst/>
          </a:prstGeom>
          <a:noFill/>
        </p:spPr>
        <p:txBody>
          <a:bodyPr wrap="square" lIns="0" tIns="0" rIns="0" bIns="0" rtlCol="0" anchor="ctr">
            <a:spAutoFit/>
          </a:bodyPr>
          <a:lstStyle/>
          <a:p>
            <a:r>
              <a:rPr lang="el-GR" sz="1600" b="1">
                <a:latin typeface="Aptos" panose="020B0004020202020204" pitchFamily="34" charset="0"/>
                <a:ea typeface="Lato" pitchFamily="34" charset="0"/>
                <a:cs typeface="Lato" pitchFamily="34" charset="0"/>
              </a:rPr>
              <a:t>περιοχές </a:t>
            </a:r>
            <a:r>
              <a:rPr lang="el-GR" sz="1600">
                <a:latin typeface="Aptos" panose="020B0004020202020204" pitchFamily="34" charset="0"/>
                <a:ea typeface="Lato" pitchFamily="34" charset="0"/>
                <a:cs typeface="Lato" pitchFamily="34" charset="0"/>
              </a:rPr>
              <a:t>θα επιλεχθούν και θα αναπτυχθούν ως </a:t>
            </a:r>
            <a:r>
              <a:rPr lang="el-GR" sz="1600" b="1" err="1">
                <a:latin typeface="Aptos" panose="020B0004020202020204" pitchFamily="34" charset="0"/>
                <a:ea typeface="Lato" pitchFamily="34" charset="0"/>
                <a:cs typeface="Lato" pitchFamily="34" charset="0"/>
              </a:rPr>
              <a:t>digital</a:t>
            </a:r>
            <a:r>
              <a:rPr lang="el-GR" sz="1600" b="1">
                <a:latin typeface="Aptos" panose="020B0004020202020204" pitchFamily="34" charset="0"/>
                <a:ea typeface="Lato" pitchFamily="34" charset="0"/>
                <a:cs typeface="Lato" pitchFamily="34" charset="0"/>
              </a:rPr>
              <a:t> </a:t>
            </a:r>
            <a:r>
              <a:rPr lang="el-GR" sz="1600" b="1" err="1">
                <a:latin typeface="Aptos" panose="020B0004020202020204" pitchFamily="34" charset="0"/>
                <a:ea typeface="Lato" pitchFamily="34" charset="0"/>
                <a:cs typeface="Lato" pitchFamily="34" charset="0"/>
              </a:rPr>
              <a:t>nomads</a:t>
            </a:r>
            <a:r>
              <a:rPr lang="el-GR" sz="1600" b="1">
                <a:latin typeface="Aptos" panose="020B0004020202020204" pitchFamily="34" charset="0"/>
                <a:ea typeface="Lato" pitchFamily="34" charset="0"/>
                <a:cs typeface="Lato" pitchFamily="34" charset="0"/>
              </a:rPr>
              <a:t> </a:t>
            </a:r>
            <a:r>
              <a:rPr lang="el-GR" sz="1600" b="1" err="1">
                <a:latin typeface="Aptos" panose="020B0004020202020204" pitchFamily="34" charset="0"/>
                <a:ea typeface="Lato" pitchFamily="34" charset="0"/>
                <a:cs typeface="Lato" pitchFamily="34" charset="0"/>
              </a:rPr>
              <a:t>hubs</a:t>
            </a:r>
            <a:r>
              <a:rPr lang="el-GR" sz="1600" b="1">
                <a:latin typeface="Aptos" panose="020B0004020202020204" pitchFamily="34" charset="0"/>
                <a:ea typeface="Lato" pitchFamily="34" charset="0"/>
                <a:cs typeface="Lato" pitchFamily="34" charset="0"/>
              </a:rPr>
              <a:t> </a:t>
            </a:r>
            <a:r>
              <a:rPr lang="el-GR" sz="1600">
                <a:latin typeface="Aptos" panose="020B0004020202020204" pitchFamily="34" charset="0"/>
                <a:ea typeface="Lato" pitchFamily="34" charset="0"/>
                <a:cs typeface="Lato" pitchFamily="34" charset="0"/>
              </a:rPr>
              <a:t>στο πλαίσιο ολοκληρωμένης εθνικής στρατηγικής προσέλκυσης και αξιοποίησης ψηφιακών νομάδων στον εγχώριο κλάδο ΤΠΕ, διασφαλίζοντας συνθήκες υψηλής ελκυστικότητας (σχολεία, υγεία, κατοικίες)</a:t>
            </a:r>
            <a:endParaRPr lang="el-GR" sz="1600">
              <a:highlight>
                <a:srgbClr val="FFFF00"/>
              </a:highlight>
              <a:latin typeface="Aptos" panose="020B0004020202020204" pitchFamily="34" charset="0"/>
              <a:ea typeface="Lato" pitchFamily="34" charset="0"/>
              <a:cs typeface="Lato" pitchFamily="34" charset="0"/>
            </a:endParaRPr>
          </a:p>
        </p:txBody>
      </p:sp>
      <p:cxnSp>
        <p:nvCxnSpPr>
          <p:cNvPr id="22" name="Straight Connector 21">
            <a:extLst>
              <a:ext uri="{FF2B5EF4-FFF2-40B4-BE49-F238E27FC236}">
                <a16:creationId xmlns:a16="http://schemas.microsoft.com/office/drawing/2014/main" id="{2FDBB999-2367-1992-613F-9FD26FFD632F}"/>
              </a:ext>
            </a:extLst>
          </p:cNvPr>
          <p:cNvCxnSpPr>
            <a:cxnSpLocks/>
          </p:cNvCxnSpPr>
          <p:nvPr/>
        </p:nvCxnSpPr>
        <p:spPr>
          <a:xfrm>
            <a:off x="3046426" y="5206125"/>
            <a:ext cx="0" cy="499417"/>
          </a:xfrm>
          <a:prstGeom prst="line">
            <a:avLst/>
          </a:prstGeom>
          <a:ln>
            <a:solidFill>
              <a:srgbClr val="009A44"/>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D2D46A6-97A2-9FFF-7B2F-27241F8185F6}"/>
              </a:ext>
            </a:extLst>
          </p:cNvPr>
          <p:cNvCxnSpPr>
            <a:cxnSpLocks/>
          </p:cNvCxnSpPr>
          <p:nvPr/>
        </p:nvCxnSpPr>
        <p:spPr>
          <a:xfrm>
            <a:off x="11938538" y="5206125"/>
            <a:ext cx="0" cy="499417"/>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TextBox 31">
            <a:extLst>
              <a:ext uri="{FF2B5EF4-FFF2-40B4-BE49-F238E27FC236}">
                <a16:creationId xmlns:a16="http://schemas.microsoft.com/office/drawing/2014/main" id="{E5107EC1-A898-5191-B2E8-9166C6B139AA}"/>
              </a:ext>
            </a:extLst>
          </p:cNvPr>
          <p:cNvSpPr txBox="1">
            <a:spLocks noChangeArrowheads="1"/>
          </p:cNvSpPr>
          <p:nvPr/>
        </p:nvSpPr>
        <p:spPr bwMode="auto">
          <a:xfrm>
            <a:off x="1383322" y="3568226"/>
            <a:ext cx="152858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4400" b="1">
                <a:solidFill>
                  <a:srgbClr val="009A44"/>
                </a:solidFill>
                <a:latin typeface="Aptos" panose="020B0004020202020204" pitchFamily="34" charset="0"/>
                <a:ea typeface="Lato Black" pitchFamily="34" charset="0"/>
                <a:cs typeface="Lato Black" pitchFamily="34" charset="0"/>
              </a:rPr>
              <a:t>1</a:t>
            </a:r>
          </a:p>
        </p:txBody>
      </p:sp>
      <p:sp>
        <p:nvSpPr>
          <p:cNvPr id="16" name="TextBox 31">
            <a:extLst>
              <a:ext uri="{FF2B5EF4-FFF2-40B4-BE49-F238E27FC236}">
                <a16:creationId xmlns:a16="http://schemas.microsoft.com/office/drawing/2014/main" id="{113F7877-81D3-B1B3-0A4A-28C46C032984}"/>
              </a:ext>
            </a:extLst>
          </p:cNvPr>
          <p:cNvSpPr txBox="1">
            <a:spLocks noChangeArrowheads="1"/>
          </p:cNvSpPr>
          <p:nvPr/>
        </p:nvSpPr>
        <p:spPr bwMode="auto">
          <a:xfrm>
            <a:off x="1654557" y="5062629"/>
            <a:ext cx="129412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r" eaLnBrk="1" hangingPunct="1"/>
            <a:r>
              <a:rPr lang="el-GR" sz="4400" b="1">
                <a:solidFill>
                  <a:srgbClr val="009A44"/>
                </a:solidFill>
                <a:latin typeface="Aptos" panose="020B0004020202020204" pitchFamily="34" charset="0"/>
                <a:ea typeface="Lato Black" pitchFamily="34" charset="0"/>
                <a:cs typeface="Lato Black" pitchFamily="34" charset="0"/>
              </a:rPr>
              <a:t>3</a:t>
            </a:r>
          </a:p>
        </p:txBody>
      </p:sp>
    </p:spTree>
    <p:extLst>
      <p:ext uri="{BB962C8B-B14F-4D97-AF65-F5344CB8AC3E}">
        <p14:creationId xmlns:p14="http://schemas.microsoft.com/office/powerpoint/2010/main" val="1895301494"/>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THINKCELLPRESENTATIONDONOTDELETE" val="&lt;?xml version=&quot;1.0&quot; encoding=&quot;UTF-16&quot; standalone=&quot;yes&quot;?&gt;&lt;root reqver=&quot;28224&quot;&gt;&lt;version val=&quot;35796&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a, %#v&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vymVD3e2UXBj86E_9hse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iRTllFugRemz0wlpPh9ga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zvEyBqOFEIHd_jTgzO..q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Vx8B66HcSwTBGoDQLJbd7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oOu2pVVIGsTK.SSFF8Z2x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DxncNw3alJaevJ..l.ugq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xKFEREkuueZVZYwELU7z3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8fJwZwVcc5AzPYl5o1u2r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q_vWH_Xf17AoOLfbzdwmV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BgqhNnQnsvzlGHpXh86VO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_8JG8STEcvlyXJ0g3XbbK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bjMxi5NXfGVwoDy1djNLh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rrvbMEDO3q0HyFsZD6xQj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uDDmUGk97OXcpIKdcyJ48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G0SSBP2ZIjG7AQlJU8563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w3mq5U19r27qxJvKzsGC6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uns3.gW6HsVALtmWEpNgc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3oMC9FHBTCyUCnNciJmop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PvxHYsbey4jr02YXWC8Tm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eloitte Brand Theme">
  <a:themeElements>
    <a:clrScheme name="Custom 3">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Custom 2">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06092022 ΣΕΠΕ.potx" id="{860A5B87-43C6-4DB1-A853-F51775A8962F}" vid="{372C96A2-736C-4163-ABE4-09A2D2F297EA}"/>
    </a:ext>
  </a:extLst>
</a:theme>
</file>

<file path=ppt/theme/theme2.xml><?xml version="1.0" encoding="utf-8"?>
<a:theme xmlns:a="http://schemas.openxmlformats.org/drawingml/2006/main" name="1_Deloitte Brand Theme">
  <a:themeElements>
    <a:clrScheme name="Custom 3">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Custom 2">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06092022 ΣΕΠΕ.potx" id="{860A5B87-43C6-4DB1-A853-F51775A8962F}" vid="{372C96A2-736C-4163-ABE4-09A2D2F297EA}"/>
    </a:ext>
  </a:extLst>
</a:theme>
</file>

<file path=ppt/theme/theme3.xml><?xml version="1.0" encoding="utf-8"?>
<a:theme xmlns:a="http://schemas.openxmlformats.org/drawingml/2006/main" name="1 Title">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 Deloitte_16_9_Onscreen_Dynamic" id="{233224E4-B556-DB4A-BB5F-456AD962D47A}" vid="{3834B3A5-31E6-5443-99E3-BA98721EC38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B03880FA885540B2F8DA9206FEFD24" ma:contentTypeVersion="19" ma:contentTypeDescription="Create a new document." ma:contentTypeScope="" ma:versionID="2ca6fa977ed723da32b39c026301d48e">
  <xsd:schema xmlns:xsd="http://www.w3.org/2001/XMLSchema" xmlns:xs="http://www.w3.org/2001/XMLSchema" xmlns:p="http://schemas.microsoft.com/office/2006/metadata/properties" xmlns:ns2="d3256bfc-4a1a-477f-858a-d48d024bd9c7" xmlns:ns3="798d08c6-bfa0-4528-8153-7c54af80ad30" targetNamespace="http://schemas.microsoft.com/office/2006/metadata/properties" ma:root="true" ma:fieldsID="e60e6140634e514da15d69ec5b07bba0" ns2:_="" ns3:_="">
    <xsd:import namespace="d3256bfc-4a1a-477f-858a-d48d024bd9c7"/>
    <xsd:import namespace="798d08c6-bfa0-4528-8153-7c54af80ad3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OCR"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256bfc-4a1a-477f-858a-d48d024bd9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98d08c6-bfa0-4528-8153-7c54af80ad3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5ccaef8-09d8-4277-a432-e29d40c91e8c}" ma:internalName="TaxCatchAll" ma:showField="CatchAllData" ma:web="798d08c6-bfa0-4528-8153-7c54af80ad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798d08c6-bfa0-4528-8153-7c54af80ad30">
      <UserInfo>
        <DisplayName/>
        <AccountId xsi:nil="true"/>
        <AccountType/>
      </UserInfo>
    </SharedWithUsers>
    <TaxCatchAll xmlns="798d08c6-bfa0-4528-8153-7c54af80ad30" xsi:nil="true"/>
    <lcf76f155ced4ddcb4097134ff3c332f xmlns="d3256bfc-4a1a-477f-858a-d48d024bd9c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D2B1BB-438C-4A2E-B516-E3FE7D9A1C9F}">
  <ds:schemaRefs>
    <ds:schemaRef ds:uri="798d08c6-bfa0-4528-8153-7c54af80ad30"/>
    <ds:schemaRef ds:uri="d3256bfc-4a1a-477f-858a-d48d024bd9c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EEE0193-3346-4FA1-A6C3-2BE7C7DE3BC4}">
  <ds:schemaRefs>
    <ds:schemaRef ds:uri="798d08c6-bfa0-4528-8153-7c54af80ad30"/>
    <ds:schemaRef ds:uri="d3256bfc-4a1a-477f-858a-d48d024bd9c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41B0BFA-154F-4FE6-8C46-2B0CF6A6ECED}">
  <ds:schemaRefs>
    <ds:schemaRef ds:uri="http://schemas.microsoft.com/sharepoint/v3/contenttype/forms"/>
  </ds:schemaRefs>
</ds:datastoreItem>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emplate/>
  <TotalTime>390</TotalTime>
  <Words>1854</Words>
  <Application>Microsoft Office PowerPoint</Application>
  <PresentationFormat>Widescreen</PresentationFormat>
  <Paragraphs>303</Paragraphs>
  <Slides>19</Slides>
  <Notes>19</Notes>
  <HiddenSlides>0</HiddenSlides>
  <MMClips>1</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19</vt:i4>
      </vt:variant>
    </vt:vector>
  </HeadingPairs>
  <TitlesOfParts>
    <vt:vector size="30" baseType="lpstr">
      <vt:lpstr>Aptos</vt:lpstr>
      <vt:lpstr>Arial</vt:lpstr>
      <vt:lpstr>Calibri</vt:lpstr>
      <vt:lpstr>Calibri Light</vt:lpstr>
      <vt:lpstr>Verdana</vt:lpstr>
      <vt:lpstr>Wingdings</vt:lpstr>
      <vt:lpstr>Wingdings 2</vt:lpstr>
      <vt:lpstr>Deloitte Brand Theme</vt:lpstr>
      <vt:lpstr>1_Deloitte Brand Theme</vt:lpstr>
      <vt:lpstr>1 Title</vt:lpstr>
      <vt:lpstr>think-cell Slide</vt:lpstr>
      <vt:lpstr>Μελέτη: Ψηφιακή Ελλάδα 2025 - Από τη Στρατηγική στην Υλοποίηση Σωτήρης Μπατζιάς – Strategy Partner, Deloitte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Οι προοπτικές του κλάδου ΤΠΕ στην Ελλάδα</dc:title>
  <dc:creator>Consultant</dc:creator>
  <cp:lastModifiedBy>Batzias, Sotiris</cp:lastModifiedBy>
  <cp:revision>2</cp:revision>
  <dcterms:created xsi:type="dcterms:W3CDTF">2022-09-06T09:08:32Z</dcterms:created>
  <dcterms:modified xsi:type="dcterms:W3CDTF">2025-12-13T09:56:21Z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2021-04-30T22:39:53Z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db8dcbfc-9da1-4960-b70d-4d360a6d5a6c</vt:lpwstr>
  </property>
  <property fmtid="{D5CDD505-2E9C-101B-9397-08002B2CF9AE}" pid="8" name="MSIP_Label_ea60d57e-af5b-4752-ac57-3e4f28ca11dc_ContentBits">
    <vt:lpwstr>0</vt:lpwstr>
  </property>
  <property fmtid="{D5CDD505-2E9C-101B-9397-08002B2CF9AE}" pid="9" name="ContentTypeId">
    <vt:lpwstr>0x01010032B03880FA885540B2F8DA9206FEFD24</vt:lpwstr>
  </property>
  <property fmtid="{D5CDD505-2E9C-101B-9397-08002B2CF9AE}" pid="10" name="ComplianceAssetId">
    <vt:lpwstr/>
  </property>
  <property fmtid="{D5CDD505-2E9C-101B-9397-08002B2CF9AE}" pid="11" name="_ExtendedDescription">
    <vt:lpwstr/>
  </property>
  <property fmtid="{D5CDD505-2E9C-101B-9397-08002B2CF9AE}" pid="12" name="TriggerFlowInfo">
    <vt:lpwstr/>
  </property>
  <property fmtid="{D5CDD505-2E9C-101B-9397-08002B2CF9AE}" pid="13" name="MediaServiceImageTags">
    <vt:lpwstr/>
  </property>
</Properties>
</file>